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Lst>
  <p:notesMasterIdLst>
    <p:notesMasterId r:id="rId21"/>
  </p:notesMasterIdLst>
  <p:handoutMasterIdLst>
    <p:handoutMasterId r:id="rId22"/>
  </p:handoutMasterIdLst>
  <p:sldIdLst>
    <p:sldId id="344" r:id="rId7"/>
    <p:sldId id="301" r:id="rId8"/>
    <p:sldId id="345" r:id="rId9"/>
    <p:sldId id="346" r:id="rId10"/>
    <p:sldId id="347" r:id="rId11"/>
    <p:sldId id="307" r:id="rId12"/>
    <p:sldId id="349" r:id="rId13"/>
    <p:sldId id="350" r:id="rId14"/>
    <p:sldId id="351" r:id="rId15"/>
    <p:sldId id="326" r:id="rId16"/>
    <p:sldId id="354" r:id="rId17"/>
    <p:sldId id="329" r:id="rId18"/>
    <p:sldId id="323" r:id="rId19"/>
    <p:sldId id="35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CERT Presentation" id="{58870D6A-C1F9-A942-A6BD-C96FA5762D29}">
          <p14:sldIdLst>
            <p14:sldId id="344"/>
            <p14:sldId id="301"/>
            <p14:sldId id="345"/>
            <p14:sldId id="346"/>
            <p14:sldId id="347"/>
            <p14:sldId id="307"/>
            <p14:sldId id="349"/>
            <p14:sldId id="350"/>
            <p14:sldId id="351"/>
            <p14:sldId id="326"/>
            <p14:sldId id="354"/>
            <p14:sldId id="329"/>
            <p14:sldId id="323"/>
            <p14:sldId id="353"/>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AF9C02-5FAD-F14F-D59B-B35EC56A315F}" name="Gina McGrath" initials="GM" userId="S::Gina.McGrath@mfe.govt.nz::2ee54ce4-3b58-451b-8cb4-a9b0e94e5183" providerId="AD"/>
  <p188:author id="{71B6F006-8904-7CC3-69F2-511FA322AAA3}" name="Ralph Tattersall" initials="RT" userId="S::Ralph.Tattersall@mfe.govt.nz::c922f643-09ed-491b-8180-5e2c08f0186e" providerId="AD"/>
  <p188:author id="{F8F3FC12-141E-8AD8-3841-3208821D4753}" name="Instruction" initials="I" userId="Instruction" providerId="None"/>
  <p188:author id="{69C96168-111E-25C5-0991-DC62BEA973A1}" name="Prue Fullerton-Smith" initials="PF" userId="S::Prue.Fullerton-Smith@mfe.govt.nz::9365139a-8a09-4340-ad6b-3dc204f5d7ec" providerId="AD"/>
  <p188:author id="{19360C75-3548-2600-C1E6-43F8FCB98802}" name="Jessica Bensemann" initials="JB" userId="S::jessica.bensemann@mfe.govt.nz::e83426c8-23d0-4780-a142-54059af8020a" providerId="AD"/>
  <p188:author id="{DA3CC97E-43E7-3DA3-6129-D1E39754F9C6}" name="Lesley Baddon" initials="" userId="S::Lesley.Baddon@mfe.govt.nz::d44d8c08-9870-4927-9214-544a5f106746" providerId="AD"/>
  <p188:author id="{25577696-B962-BA7A-CF23-CA6BBD3BAE0A}" name="Ralph Tattersall" initials="RT" userId="S::ralph.tattersall@mfe.govt.nz::c922f643-09ed-491b-8180-5e2c08f0186e" providerId="AD"/>
  <p188:author id="{ECB538A0-9ECC-7761-87A9-13898CECCB37}" name="Daniela Orru" initials="DO" userId="S::Daniela.Orru@mfe.govt.nz::1d91944a-da4c-4e44-9626-400722c1d81b" providerId="AD"/>
  <p188:author id="{9CB5EEA6-0C7C-0156-645C-01324EBD0408}" name="David Haines" initials="" userId="S::David.Haines@mfe.govt.nz::5935d465-5637-4052-88a1-f18898c308d1" providerId="AD"/>
  <p188:author id="{0DD7FFBA-1C7E-2ED4-96FB-CFA3C0B624CF}" name="Donna Caddie" initials="DC" userId="S::Donna.Caddie@mfe.govt.nz::a0dd522a-7bd7-4338-b6db-e0a09d69f158" providerId="AD"/>
  <p188:author id="{3686E3C1-B316-C188-2E8D-4248616ED3FE}" name="Jerome Wyeth" initials="JW" userId="S::Jerome.Wyeth@mfe.govt.nz::b88f8f4f-fc31-4f78-bd26-93c09ef518ba" providerId="AD"/>
  <p188:author id="{DD9659D8-A303-21D5-5079-F8791A716BD4}" name="Daniela Orru" initials="DO" userId="S::daniela.orru@mfe.govt.nz::1d91944a-da4c-4e44-9626-400722c1d81b" providerId="AD"/>
  <p188:author id="{4F805DDB-4C99-ADAC-AE4E-841F12C30924}" name="Rachel Schicker" initials="RS" userId="S::Rachel.Schicker@mfe.govt.nz::01d1c1d0-0b75-4671-967c-8921f49310b6" providerId="AD"/>
  <p188:author id="{AA08F2E2-AF8A-B143-C899-9E47E9BD37AF}" name="Te Arawa Tumai" initials="TT" userId="S::tearawa.tumai@mfe.govt.nz::a3104f21-9a24-4990-8b97-dc5543b7de91" providerId="AD"/>
  <p188:author id="{D05850E8-CBCF-B182-4520-04254C9BE9AD}" name="Marguerite Quin" initials="MQ" userId="S::marguerite.quin@mfe.govt.nz::2fe6abe2-f3b7-4fd7-b03b-65fde7e7e6ce" providerId="AD"/>
  <p188:author id="{D537EDF9-0EFC-CE2F-D50F-DE66679C5CA0}" name="Marguerite Quin" initials="MQ" userId="S::Marguerite.Quin@mfe.govt.nz::2fe6abe2-f3b7-4fd7-b03b-65fde7e7e6c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D7E3"/>
    <a:srgbClr val="C0C3D5"/>
    <a:srgbClr val="D9EEF4"/>
    <a:srgbClr val="F4F0E8"/>
    <a:srgbClr val="C5E5EF"/>
    <a:srgbClr val="EFE8DC"/>
    <a:srgbClr val="C6E2E6"/>
    <a:srgbClr val="E3EDCF"/>
    <a:srgbClr val="E5EFF1"/>
    <a:srgbClr val="8CC8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9C3FA4-E0B3-2656-ADC4-EEB51688012A}" v="1" dt="2026-09-21T22:58:48.053"/>
    <p1510:client id="{4EB9A4AB-316B-4084-AE05-14B201616DD7}" v="1" dt="2026-09-22T20:50:35.743"/>
    <p1510:client id="{731BCB32-CEF8-3150-EE46-87F4FD205E38}" v="6" dt="2026-09-22T01:15:07.7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Schicker" userId="01d1c1d0-0b75-4671-967c-8921f49310b6" providerId="ADAL" clId="{1D8CA4E2-9178-4F62-8CBC-588495DB78A6}"/>
    <pc:docChg chg="addSld delSld modSld modSection">
      <pc:chgData name="Rachel Schicker" userId="01d1c1d0-0b75-4671-967c-8921f49310b6" providerId="ADAL" clId="{1D8CA4E2-9178-4F62-8CBC-588495DB78A6}" dt="2026-09-22T20:50:35.743" v="22"/>
      <pc:docMkLst>
        <pc:docMk/>
      </pc:docMkLst>
      <pc:sldChg chg="modSp mod">
        <pc:chgData name="Rachel Schicker" userId="01d1c1d0-0b75-4671-967c-8921f49310b6" providerId="ADAL" clId="{1D8CA4E2-9178-4F62-8CBC-588495DB78A6}" dt="2026-09-20T20:42:41.986" v="21" actId="20577"/>
        <pc:sldMkLst>
          <pc:docMk/>
          <pc:sldMk cId="2936256215" sldId="307"/>
        </pc:sldMkLst>
        <pc:spChg chg="mod">
          <ac:chgData name="Rachel Schicker" userId="01d1c1d0-0b75-4671-967c-8921f49310b6" providerId="ADAL" clId="{1D8CA4E2-9178-4F62-8CBC-588495DB78A6}" dt="2026-09-20T20:42:41.986" v="21" actId="20577"/>
          <ac:spMkLst>
            <pc:docMk/>
            <pc:sldMk cId="2936256215" sldId="307"/>
            <ac:spMk id="8" creationId="{8B58B955-6BBA-A4F8-DCF0-4777522C8545}"/>
          </ac:spMkLst>
        </pc:spChg>
      </pc:sldChg>
      <pc:sldChg chg="modSp add mod">
        <pc:chgData name="Rachel Schicker" userId="01d1c1d0-0b75-4671-967c-8921f49310b6" providerId="ADAL" clId="{1D8CA4E2-9178-4F62-8CBC-588495DB78A6}" dt="2026-09-17T02:36:20.582" v="5" actId="1076"/>
        <pc:sldMkLst>
          <pc:docMk/>
          <pc:sldMk cId="3589123932" sldId="326"/>
        </pc:sldMkLst>
        <pc:spChg chg="mod">
          <ac:chgData name="Rachel Schicker" userId="01d1c1d0-0b75-4671-967c-8921f49310b6" providerId="ADAL" clId="{1D8CA4E2-9178-4F62-8CBC-588495DB78A6}" dt="2026-09-17T02:36:20.582" v="5" actId="1076"/>
          <ac:spMkLst>
            <pc:docMk/>
            <pc:sldMk cId="3589123932" sldId="326"/>
            <ac:spMk id="26" creationId="{9E784515-D3E2-F0F0-32E5-4CFA3F82EBF1}"/>
          </ac:spMkLst>
        </pc:spChg>
      </pc:sldChg>
      <pc:sldChg chg="modSp add">
        <pc:chgData name="Rachel Schicker" userId="01d1c1d0-0b75-4671-967c-8921f49310b6" providerId="ADAL" clId="{1D8CA4E2-9178-4F62-8CBC-588495DB78A6}" dt="2026-09-22T20:50:35.743" v="22"/>
        <pc:sldMkLst>
          <pc:docMk/>
          <pc:sldMk cId="1469527821" sldId="354"/>
        </pc:sldMkLst>
        <pc:graphicFrameChg chg="mod">
          <ac:chgData name="Rachel Schicker" userId="01d1c1d0-0b75-4671-967c-8921f49310b6" providerId="ADAL" clId="{1D8CA4E2-9178-4F62-8CBC-588495DB78A6}" dt="2026-09-22T20:50:35.743" v="22"/>
          <ac:graphicFrameMkLst>
            <pc:docMk/>
            <pc:sldMk cId="1469527821" sldId="354"/>
            <ac:graphicFrameMk id="23" creationId="{EDE030E3-E8BE-9FD1-C045-70DF74DBFA38}"/>
          </ac:graphicFrameMkLst>
        </pc:graphicFrameChg>
      </pc:sldChg>
    </pc:docChg>
  </pc:docChgLst>
  <pc:docChgLst>
    <pc:chgData name="Rachel Schicker" userId="S::rachel.schicker@mfe.govt.nz::01d1c1d0-0b75-4671-967c-8921f49310b6" providerId="AD" clId="Web-{731BCB32-CEF8-3150-EE46-87F4FD205E38}"/>
    <pc:docChg chg="modSld">
      <pc:chgData name="Rachel Schicker" userId="S::rachel.schicker@mfe.govt.nz::01d1c1d0-0b75-4671-967c-8921f49310b6" providerId="AD" clId="Web-{731BCB32-CEF8-3150-EE46-87F4FD205E38}" dt="2026-09-22T01:15:07.764" v="4" actId="20577"/>
      <pc:docMkLst>
        <pc:docMk/>
      </pc:docMkLst>
      <pc:sldChg chg="modSp">
        <pc:chgData name="Rachel Schicker" userId="S::rachel.schicker@mfe.govt.nz::01d1c1d0-0b75-4671-967c-8921f49310b6" providerId="AD" clId="Web-{731BCB32-CEF8-3150-EE46-87F4FD205E38}" dt="2026-09-22T01:15:07.764" v="4" actId="20577"/>
        <pc:sldMkLst>
          <pc:docMk/>
          <pc:sldMk cId="2072759800" sldId="329"/>
        </pc:sldMkLst>
        <pc:spChg chg="mod">
          <ac:chgData name="Rachel Schicker" userId="S::rachel.schicker@mfe.govt.nz::01d1c1d0-0b75-4671-967c-8921f49310b6" providerId="AD" clId="Web-{731BCB32-CEF8-3150-EE46-87F4FD205E38}" dt="2026-09-22T01:15:07.764" v="4" actId="20577"/>
          <ac:spMkLst>
            <pc:docMk/>
            <pc:sldMk cId="2072759800" sldId="329"/>
            <ac:spMk id="17" creationId="{A7065AAB-4789-FD32-155E-6C435DBC0F8F}"/>
          </ac:spMkLst>
        </pc:spChg>
      </pc:sldChg>
      <pc:sldChg chg="modSp">
        <pc:chgData name="Rachel Schicker" userId="S::rachel.schicker@mfe.govt.nz::01d1c1d0-0b75-4671-967c-8921f49310b6" providerId="AD" clId="Web-{731BCB32-CEF8-3150-EE46-87F4FD205E38}" dt="2026-09-22T01:14:43.732" v="1" actId="20577"/>
        <pc:sldMkLst>
          <pc:docMk/>
          <pc:sldMk cId="2806400873" sldId="353"/>
        </pc:sldMkLst>
        <pc:spChg chg="mod">
          <ac:chgData name="Rachel Schicker" userId="S::rachel.schicker@mfe.govt.nz::01d1c1d0-0b75-4671-967c-8921f49310b6" providerId="AD" clId="Web-{731BCB32-CEF8-3150-EE46-87F4FD205E38}" dt="2026-09-22T01:14:43.732" v="1" actId="20577"/>
          <ac:spMkLst>
            <pc:docMk/>
            <pc:sldMk cId="2806400873" sldId="353"/>
            <ac:spMk id="7" creationId="{BE623CF5-C99F-BFD9-D404-CB82C551632B}"/>
          </ac:spMkLst>
        </pc:spChg>
      </pc:sldChg>
    </pc:docChg>
  </pc:docChgLst>
  <pc:docChgLst>
    <pc:chgData name="Rachel Schicker" userId="S::rachel.schicker@mfe.govt.nz::01d1c1d0-0b75-4671-967c-8921f49310b6" providerId="AD" clId="Web-{479C3FA4-E0B3-2656-ADC4-EEB51688012A}"/>
    <pc:docChg chg="delSld modSection">
      <pc:chgData name="Rachel Schicker" userId="S::rachel.schicker@mfe.govt.nz::01d1c1d0-0b75-4671-967c-8921f49310b6" providerId="AD" clId="Web-{479C3FA4-E0B3-2656-ADC4-EEB51688012A}" dt="2026-09-21T22:58:48.053" v="0"/>
      <pc:docMkLst>
        <pc:docMk/>
      </pc:docMkLst>
      <pc:sldChg chg="del">
        <pc:chgData name="Rachel Schicker" userId="S::rachel.schicker@mfe.govt.nz::01d1c1d0-0b75-4671-967c-8921f49310b6" providerId="AD" clId="Web-{479C3FA4-E0B3-2656-ADC4-EEB51688012A}" dt="2026-09-21T22:58:48.053" v="0"/>
        <pc:sldMkLst>
          <pc:docMk/>
          <pc:sldMk cId="4120993426" sldId="35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80000019_C7BE3328.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80000024_496B14E9.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80000023_C35E9D4E.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a:solidFill>
                  <a:schemeClr val="tx1"/>
                </a:solidFill>
              </a:rPr>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9264200301391489E-2"/>
          <c:y val="9.5372508452765861E-2"/>
          <c:w val="0.93250879058510394"/>
          <c:h val="0.69401373852654979"/>
        </c:manualLayout>
      </c:layout>
      <c:lineChart>
        <c:grouping val="stacked"/>
        <c:varyColors val="0"/>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C86F-0341-A4B6-A79523E0CB67}"/>
            </c:ext>
          </c:extLst>
        </c:ser>
        <c:ser>
          <c:idx val="1"/>
          <c:order val="1"/>
          <c:tx>
            <c:strRef>
              <c:f>Sheet1!$C$1</c:f>
              <c:strCache>
                <c:ptCount val="1"/>
                <c:pt idx="0">
                  <c:v>Series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C86F-0341-A4B6-A79523E0CB67}"/>
            </c:ext>
          </c:extLst>
        </c:ser>
        <c:ser>
          <c:idx val="2"/>
          <c:order val="2"/>
          <c:tx>
            <c:strRef>
              <c:f>Sheet1!$D$1</c:f>
              <c:strCache>
                <c:ptCount val="1"/>
                <c:pt idx="0">
                  <c:v>Series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C86F-0341-A4B6-A79523E0CB67}"/>
            </c:ext>
          </c:extLst>
        </c:ser>
        <c:ser>
          <c:idx val="3"/>
          <c:order val="3"/>
          <c:tx>
            <c:strRef>
              <c:f>Sheet1!$E$1</c:f>
              <c:strCache>
                <c:ptCount val="1"/>
                <c:pt idx="0">
                  <c:v>Series 4</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Sheet1!$A$2:$A$5</c:f>
              <c:strCache>
                <c:ptCount val="4"/>
                <c:pt idx="0">
                  <c:v>Category 1</c:v>
                </c:pt>
                <c:pt idx="1">
                  <c:v>Category 2</c:v>
                </c:pt>
                <c:pt idx="2">
                  <c:v>Category 3</c:v>
                </c:pt>
                <c:pt idx="3">
                  <c:v>Category 4</c:v>
                </c:pt>
              </c:strCache>
            </c:strRef>
          </c:cat>
          <c:val>
            <c:numRef>
              <c:f>Sheet1!$E$2:$E$5</c:f>
              <c:numCache>
                <c:formatCode>General</c:formatCode>
                <c:ptCount val="4"/>
                <c:pt idx="0">
                  <c:v>1</c:v>
                </c:pt>
                <c:pt idx="1">
                  <c:v>2</c:v>
                </c:pt>
                <c:pt idx="2">
                  <c:v>1</c:v>
                </c:pt>
                <c:pt idx="3">
                  <c:v>1</c:v>
                </c:pt>
              </c:numCache>
            </c:numRef>
          </c:val>
          <c:smooth val="0"/>
          <c:extLst>
            <c:ext xmlns:c16="http://schemas.microsoft.com/office/drawing/2014/chart" uri="{C3380CC4-5D6E-409C-BE32-E72D297353CC}">
              <c16:uniqueId val="{00000000-B1E3-FF4F-B677-67EA9406383C}"/>
            </c:ext>
          </c:extLst>
        </c:ser>
        <c:ser>
          <c:idx val="4"/>
          <c:order val="4"/>
          <c:tx>
            <c:strRef>
              <c:f>Sheet1!$F$1</c:f>
              <c:strCache>
                <c:ptCount val="1"/>
                <c:pt idx="0">
                  <c:v>Series 5</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Sheet1!$A$2:$A$5</c:f>
              <c:strCache>
                <c:ptCount val="4"/>
                <c:pt idx="0">
                  <c:v>Category 1</c:v>
                </c:pt>
                <c:pt idx="1">
                  <c:v>Category 2</c:v>
                </c:pt>
                <c:pt idx="2">
                  <c:v>Category 3</c:v>
                </c:pt>
                <c:pt idx="3">
                  <c:v>Category 4</c:v>
                </c:pt>
              </c:strCache>
            </c:strRef>
          </c:cat>
          <c:val>
            <c:numRef>
              <c:f>Sheet1!$F$2:$F$5</c:f>
              <c:numCache>
                <c:formatCode>General</c:formatCode>
                <c:ptCount val="4"/>
                <c:pt idx="0">
                  <c:v>3</c:v>
                </c:pt>
                <c:pt idx="1">
                  <c:v>6</c:v>
                </c:pt>
                <c:pt idx="2">
                  <c:v>5</c:v>
                </c:pt>
                <c:pt idx="3">
                  <c:v>2</c:v>
                </c:pt>
              </c:numCache>
            </c:numRef>
          </c:val>
          <c:smooth val="0"/>
          <c:extLst>
            <c:ext xmlns:c16="http://schemas.microsoft.com/office/drawing/2014/chart" uri="{C3380CC4-5D6E-409C-BE32-E72D297353CC}">
              <c16:uniqueId val="{00000001-B1E3-FF4F-B677-67EA9406383C}"/>
            </c:ext>
          </c:extLst>
        </c:ser>
        <c:ser>
          <c:idx val="5"/>
          <c:order val="5"/>
          <c:tx>
            <c:strRef>
              <c:f>Sheet1!$G$1</c:f>
              <c:strCache>
                <c:ptCount val="1"/>
                <c:pt idx="0">
                  <c:v>Series 6</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Sheet1!$A$2:$A$5</c:f>
              <c:strCache>
                <c:ptCount val="4"/>
                <c:pt idx="0">
                  <c:v>Category 1</c:v>
                </c:pt>
                <c:pt idx="1">
                  <c:v>Category 2</c:v>
                </c:pt>
                <c:pt idx="2">
                  <c:v>Category 3</c:v>
                </c:pt>
                <c:pt idx="3">
                  <c:v>Category 4</c:v>
                </c:pt>
              </c:strCache>
            </c:strRef>
          </c:cat>
          <c:val>
            <c:numRef>
              <c:f>Sheet1!$G$2:$G$5</c:f>
              <c:numCache>
                <c:formatCode>General</c:formatCode>
                <c:ptCount val="4"/>
                <c:pt idx="0">
                  <c:v>2</c:v>
                </c:pt>
                <c:pt idx="1">
                  <c:v>5</c:v>
                </c:pt>
                <c:pt idx="2">
                  <c:v>1</c:v>
                </c:pt>
                <c:pt idx="3">
                  <c:v>5</c:v>
                </c:pt>
              </c:numCache>
            </c:numRef>
          </c:val>
          <c:smooth val="0"/>
          <c:extLst>
            <c:ext xmlns:c16="http://schemas.microsoft.com/office/drawing/2014/chart" uri="{C3380CC4-5D6E-409C-BE32-E72D297353CC}">
              <c16:uniqueId val="{00000002-B1E3-FF4F-B677-67EA9406383C}"/>
            </c:ext>
          </c:extLst>
        </c:ser>
        <c:ser>
          <c:idx val="6"/>
          <c:order val="6"/>
          <c:tx>
            <c:strRef>
              <c:f>Sheet1!$H$1</c:f>
              <c:strCache>
                <c:ptCount val="1"/>
                <c:pt idx="0">
                  <c:v>Series 7</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Ref>
              <c:f>Sheet1!$A$2:$A$5</c:f>
              <c:strCache>
                <c:ptCount val="4"/>
                <c:pt idx="0">
                  <c:v>Category 1</c:v>
                </c:pt>
                <c:pt idx="1">
                  <c:v>Category 2</c:v>
                </c:pt>
                <c:pt idx="2">
                  <c:v>Category 3</c:v>
                </c:pt>
                <c:pt idx="3">
                  <c:v>Category 4</c:v>
                </c:pt>
              </c:strCache>
            </c:strRef>
          </c:cat>
          <c:val>
            <c:numRef>
              <c:f>Sheet1!$H$2:$H$5</c:f>
              <c:numCache>
                <c:formatCode>General</c:formatCode>
                <c:ptCount val="4"/>
                <c:pt idx="0">
                  <c:v>4</c:v>
                </c:pt>
                <c:pt idx="1">
                  <c:v>1</c:v>
                </c:pt>
                <c:pt idx="2">
                  <c:v>1</c:v>
                </c:pt>
                <c:pt idx="3">
                  <c:v>4</c:v>
                </c:pt>
              </c:numCache>
            </c:numRef>
          </c:val>
          <c:smooth val="0"/>
          <c:extLst>
            <c:ext xmlns:c16="http://schemas.microsoft.com/office/drawing/2014/chart" uri="{C3380CC4-5D6E-409C-BE32-E72D297353CC}">
              <c16:uniqueId val="{00000003-B1E3-FF4F-B677-67EA9406383C}"/>
            </c:ext>
          </c:extLst>
        </c:ser>
        <c:ser>
          <c:idx val="7"/>
          <c:order val="7"/>
          <c:tx>
            <c:strRef>
              <c:f>Sheet1!$I$1</c:f>
              <c:strCache>
                <c:ptCount val="1"/>
                <c:pt idx="0">
                  <c:v>Series 8</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Sheet1!$A$2:$A$5</c:f>
              <c:strCache>
                <c:ptCount val="4"/>
                <c:pt idx="0">
                  <c:v>Category 1</c:v>
                </c:pt>
                <c:pt idx="1">
                  <c:v>Category 2</c:v>
                </c:pt>
                <c:pt idx="2">
                  <c:v>Category 3</c:v>
                </c:pt>
                <c:pt idx="3">
                  <c:v>Category 4</c:v>
                </c:pt>
              </c:strCache>
            </c:strRef>
          </c:cat>
          <c:val>
            <c:numRef>
              <c:f>Sheet1!$I$2:$I$5</c:f>
              <c:numCache>
                <c:formatCode>General</c:formatCode>
                <c:ptCount val="4"/>
                <c:pt idx="0">
                  <c:v>6</c:v>
                </c:pt>
                <c:pt idx="1">
                  <c:v>5</c:v>
                </c:pt>
                <c:pt idx="2">
                  <c:v>2</c:v>
                </c:pt>
                <c:pt idx="3">
                  <c:v>2</c:v>
                </c:pt>
              </c:numCache>
            </c:numRef>
          </c:val>
          <c:smooth val="0"/>
          <c:extLst>
            <c:ext xmlns:c16="http://schemas.microsoft.com/office/drawing/2014/chart" uri="{C3380CC4-5D6E-409C-BE32-E72D297353CC}">
              <c16:uniqueId val="{00000004-B1E3-FF4F-B677-67EA9406383C}"/>
            </c:ext>
          </c:extLst>
        </c:ser>
        <c:ser>
          <c:idx val="8"/>
          <c:order val="8"/>
          <c:tx>
            <c:strRef>
              <c:f>Sheet1!$J$1</c:f>
              <c:strCache>
                <c:ptCount val="1"/>
                <c:pt idx="0">
                  <c:v>Series 9</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Sheet1!$A$2:$A$5</c:f>
              <c:strCache>
                <c:ptCount val="4"/>
                <c:pt idx="0">
                  <c:v>Category 1</c:v>
                </c:pt>
                <c:pt idx="1">
                  <c:v>Category 2</c:v>
                </c:pt>
                <c:pt idx="2">
                  <c:v>Category 3</c:v>
                </c:pt>
                <c:pt idx="3">
                  <c:v>Category 4</c:v>
                </c:pt>
              </c:strCache>
            </c:strRef>
          </c:cat>
          <c:val>
            <c:numRef>
              <c:f>Sheet1!$J$2:$J$5</c:f>
              <c:numCache>
                <c:formatCode>General</c:formatCode>
                <c:ptCount val="4"/>
                <c:pt idx="0">
                  <c:v>5</c:v>
                </c:pt>
                <c:pt idx="1">
                  <c:v>6</c:v>
                </c:pt>
                <c:pt idx="2">
                  <c:v>4</c:v>
                </c:pt>
                <c:pt idx="3">
                  <c:v>5</c:v>
                </c:pt>
              </c:numCache>
            </c:numRef>
          </c:val>
          <c:smooth val="0"/>
          <c:extLst>
            <c:ext xmlns:c16="http://schemas.microsoft.com/office/drawing/2014/chart" uri="{C3380CC4-5D6E-409C-BE32-E72D297353CC}">
              <c16:uniqueId val="{00000005-B1E3-FF4F-B677-67EA9406383C}"/>
            </c:ext>
          </c:extLst>
        </c:ser>
        <c:dLbls>
          <c:showLegendKey val="0"/>
          <c:showVal val="0"/>
          <c:showCatName val="0"/>
          <c:showSerName val="0"/>
          <c:showPercent val="0"/>
          <c:showBubbleSize val="0"/>
        </c:dLbls>
        <c:marker val="1"/>
        <c:smooth val="0"/>
        <c:axId val="518872960"/>
        <c:axId val="518903488"/>
      </c:lineChart>
      <c:catAx>
        <c:axId val="51887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518903488"/>
        <c:crosses val="autoZero"/>
        <c:auto val="1"/>
        <c:lblAlgn val="ctr"/>
        <c:lblOffset val="100"/>
        <c:noMultiLvlLbl val="0"/>
      </c:catAx>
      <c:valAx>
        <c:axId val="518903488"/>
        <c:scaling>
          <c:orientation val="minMax"/>
        </c:scaling>
        <c:delete val="0"/>
        <c:axPos val="l"/>
        <c:majorGridlines>
          <c:spPr>
            <a:ln w="9525" cap="flat" cmpd="sng" algn="ctr">
              <a:solidFill>
                <a:schemeClr val="bg2"/>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518872960"/>
        <c:crosses val="autoZero"/>
        <c:crossBetween val="between"/>
      </c:valAx>
      <c:spPr>
        <a:noFill/>
        <a:ln>
          <a:noFill/>
        </a:ln>
        <a:effectLst/>
      </c:spPr>
    </c:plotArea>
    <c:legend>
      <c:legendPos val="b"/>
      <c:layout>
        <c:manualLayout>
          <c:xMode val="edge"/>
          <c:yMode val="edge"/>
          <c:x val="1.41600506233324E-2"/>
          <c:y val="0.94553369132128751"/>
          <c:w val="0.96339489461083305"/>
          <c:h val="4.9340263772957464E-2"/>
        </c:manualLayout>
      </c:layout>
      <c:overlay val="0"/>
      <c:spPr>
        <a:solidFill>
          <a:schemeClr val="bg2"/>
        </a:solidFill>
        <a:ln w="6350">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a:solidFill>
                  <a:schemeClr val="tx1"/>
                </a:solidFill>
              </a:rPr>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9264200301391489E-2"/>
          <c:y val="9.5372508452765861E-2"/>
          <c:w val="0.93250879058510394"/>
          <c:h val="0.6940137385265497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0-336A-FA4F-AB66-BA56DBF43CFD}"/>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1-336A-FA4F-AB66-BA56DBF43CFD}"/>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2-336A-FA4F-AB66-BA56DBF43CFD}"/>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3-336A-FA4F-AB66-BA56DBF43CFD}"/>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4-336A-FA4F-AB66-BA56DBF43CFD}"/>
              </c:ext>
            </c:extLst>
          </c:dPt>
          <c:dPt>
            <c:idx val="5"/>
            <c:invertIfNegative val="0"/>
            <c:bubble3D val="0"/>
            <c:spPr>
              <a:solidFill>
                <a:srgbClr val="057D4F"/>
              </a:solidFill>
              <a:ln>
                <a:noFill/>
              </a:ln>
              <a:effectLst/>
            </c:spPr>
            <c:extLst>
              <c:ext xmlns:c16="http://schemas.microsoft.com/office/drawing/2014/chart" uri="{C3380CC4-5D6E-409C-BE32-E72D297353CC}">
                <c16:uniqueId val="{00000005-336A-FA4F-AB66-BA56DBF43CFD}"/>
              </c:ext>
            </c:extLst>
          </c:dPt>
          <c:dPt>
            <c:idx val="6"/>
            <c:invertIfNegative val="0"/>
            <c:bubble3D val="0"/>
            <c:spPr>
              <a:solidFill>
                <a:srgbClr val="0D2C6B"/>
              </a:solidFill>
              <a:ln>
                <a:noFill/>
              </a:ln>
              <a:effectLst/>
            </c:spPr>
            <c:extLst>
              <c:ext xmlns:c16="http://schemas.microsoft.com/office/drawing/2014/chart" uri="{C3380CC4-5D6E-409C-BE32-E72D297353CC}">
                <c16:uniqueId val="{00000006-336A-FA4F-AB66-BA56DBF43CFD}"/>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7-336A-FA4F-AB66-BA56DBF43CFD}"/>
              </c:ext>
            </c:extLst>
          </c:dPt>
          <c:dPt>
            <c:idx val="8"/>
            <c:invertIfNegative val="0"/>
            <c:bubble3D val="0"/>
            <c:spPr>
              <a:solidFill>
                <a:srgbClr val="596169"/>
              </a:solidFill>
              <a:ln>
                <a:noFill/>
              </a:ln>
              <a:effectLst/>
            </c:spPr>
            <c:extLst>
              <c:ext xmlns:c16="http://schemas.microsoft.com/office/drawing/2014/chart" uri="{C3380CC4-5D6E-409C-BE32-E72D297353CC}">
                <c16:uniqueId val="{00000008-336A-FA4F-AB66-BA56DBF43CFD}"/>
              </c:ext>
            </c:extLst>
          </c:dPt>
          <c:cat>
            <c:strRef>
              <c:f>Sheet1!$A$2:$A$10</c:f>
              <c:strCache>
                <c:ptCount val="9"/>
                <c:pt idx="0">
                  <c:v>Category 1</c:v>
                </c:pt>
                <c:pt idx="1">
                  <c:v>Category 2</c:v>
                </c:pt>
                <c:pt idx="2">
                  <c:v>Category 3</c:v>
                </c:pt>
                <c:pt idx="3">
                  <c:v>Category 4</c:v>
                </c:pt>
                <c:pt idx="4">
                  <c:v>Category 5</c:v>
                </c:pt>
                <c:pt idx="5">
                  <c:v>Category 6</c:v>
                </c:pt>
                <c:pt idx="6">
                  <c:v>Category 7</c:v>
                </c:pt>
                <c:pt idx="7">
                  <c:v>Category 8</c:v>
                </c:pt>
                <c:pt idx="8">
                  <c:v>Category9</c:v>
                </c:pt>
              </c:strCache>
            </c:strRef>
          </c:cat>
          <c:val>
            <c:numRef>
              <c:f>Sheet1!$B$2:$B$10</c:f>
              <c:numCache>
                <c:formatCode>General</c:formatCode>
                <c:ptCount val="9"/>
                <c:pt idx="0">
                  <c:v>3</c:v>
                </c:pt>
                <c:pt idx="1">
                  <c:v>3</c:v>
                </c:pt>
                <c:pt idx="2">
                  <c:v>3</c:v>
                </c:pt>
                <c:pt idx="3">
                  <c:v>3</c:v>
                </c:pt>
                <c:pt idx="4">
                  <c:v>3</c:v>
                </c:pt>
                <c:pt idx="5">
                  <c:v>3</c:v>
                </c:pt>
                <c:pt idx="6">
                  <c:v>3</c:v>
                </c:pt>
                <c:pt idx="7">
                  <c:v>3</c:v>
                </c:pt>
                <c:pt idx="8">
                  <c:v>3</c:v>
                </c:pt>
              </c:numCache>
            </c:numRef>
          </c:val>
          <c:extLst>
            <c:ext xmlns:c16="http://schemas.microsoft.com/office/drawing/2014/chart" uri="{C3380CC4-5D6E-409C-BE32-E72D297353CC}">
              <c16:uniqueId val="{00000000-C86F-0341-A4B6-A79523E0CB67}"/>
            </c:ext>
          </c:extLst>
        </c:ser>
        <c:dLbls>
          <c:showLegendKey val="0"/>
          <c:showVal val="0"/>
          <c:showCatName val="0"/>
          <c:showSerName val="0"/>
          <c:showPercent val="0"/>
          <c:showBubbleSize val="0"/>
        </c:dLbls>
        <c:gapWidth val="100"/>
        <c:axId val="346953855"/>
        <c:axId val="346961471"/>
      </c:barChart>
      <c:catAx>
        <c:axId val="346953855"/>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46961471"/>
        <c:crosses val="autoZero"/>
        <c:auto val="1"/>
        <c:lblAlgn val="ctr"/>
        <c:lblOffset val="100"/>
        <c:noMultiLvlLbl val="0"/>
      </c:catAx>
      <c:valAx>
        <c:axId val="346961471"/>
        <c:scaling>
          <c:orientation val="minMax"/>
        </c:scaling>
        <c:delete val="0"/>
        <c:axPos val="l"/>
        <c:majorGridlines>
          <c:spPr>
            <a:ln w="9525" cap="flat" cmpd="sng" algn="ctr">
              <a:solidFill>
                <a:schemeClr val="bg2"/>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46953855"/>
        <c:crosses val="autoZero"/>
        <c:crossBetween val="between"/>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a:solidFill>
                  <a:schemeClr val="tx1"/>
                </a:solidFill>
              </a:rPr>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9264200301391489E-2"/>
          <c:y val="9.5372508452765861E-2"/>
          <c:w val="0.93250879058510394"/>
          <c:h val="0.69401373852654979"/>
        </c:manualLayout>
      </c:layout>
      <c:pieChart>
        <c:varyColors val="1"/>
        <c:ser>
          <c:idx val="0"/>
          <c:order val="0"/>
          <c:tx>
            <c:strRef>
              <c:f>Sheet1!$B$1</c:f>
              <c:strCache>
                <c:ptCount val="1"/>
                <c:pt idx="0">
                  <c:v>Series 1</c:v>
                </c:pt>
              </c:strCache>
            </c:strRef>
          </c:tx>
          <c:spPr>
            <a:ln w="19050">
              <a:solidFill>
                <a:schemeClr val="bg1"/>
              </a:solidFill>
            </a:ln>
          </c:spPr>
          <c:dPt>
            <c:idx val="0"/>
            <c:bubble3D val="0"/>
            <c:spPr>
              <a:solidFill>
                <a:schemeClr val="tx1"/>
              </a:solidFill>
              <a:ln w="19050">
                <a:solidFill>
                  <a:schemeClr val="bg1"/>
                </a:solidFill>
              </a:ln>
              <a:effectLst/>
            </c:spPr>
            <c:extLst>
              <c:ext xmlns:c16="http://schemas.microsoft.com/office/drawing/2014/chart" uri="{C3380CC4-5D6E-409C-BE32-E72D297353CC}">
                <c16:uniqueId val="{00000000-336A-FA4F-AB66-BA56DBF43CFD}"/>
              </c:ext>
            </c:extLst>
          </c:dPt>
          <c:dPt>
            <c:idx val="1"/>
            <c:bubble3D val="0"/>
            <c:spPr>
              <a:solidFill>
                <a:schemeClr val="accent6"/>
              </a:solidFill>
              <a:ln w="19050">
                <a:solidFill>
                  <a:schemeClr val="bg1"/>
                </a:solidFill>
              </a:ln>
              <a:effectLst/>
            </c:spPr>
            <c:extLst>
              <c:ext xmlns:c16="http://schemas.microsoft.com/office/drawing/2014/chart" uri="{C3380CC4-5D6E-409C-BE32-E72D297353CC}">
                <c16:uniqueId val="{00000001-336A-FA4F-AB66-BA56DBF43CFD}"/>
              </c:ext>
            </c:extLst>
          </c:dPt>
          <c:dPt>
            <c:idx val="2"/>
            <c:bubble3D val="0"/>
            <c:spPr>
              <a:solidFill>
                <a:schemeClr val="accent2"/>
              </a:solidFill>
              <a:ln w="19050">
                <a:solidFill>
                  <a:schemeClr val="bg1"/>
                </a:solidFill>
              </a:ln>
              <a:effectLst/>
            </c:spPr>
            <c:extLst>
              <c:ext xmlns:c16="http://schemas.microsoft.com/office/drawing/2014/chart" uri="{C3380CC4-5D6E-409C-BE32-E72D297353CC}">
                <c16:uniqueId val="{00000002-336A-FA4F-AB66-BA56DBF43CFD}"/>
              </c:ext>
            </c:extLst>
          </c:dPt>
          <c:dPt>
            <c:idx val="3"/>
            <c:bubble3D val="0"/>
            <c:spPr>
              <a:solidFill>
                <a:schemeClr val="accent3"/>
              </a:solidFill>
              <a:ln w="19050">
                <a:solidFill>
                  <a:schemeClr val="bg1"/>
                </a:solidFill>
              </a:ln>
              <a:effectLst/>
            </c:spPr>
            <c:extLst>
              <c:ext xmlns:c16="http://schemas.microsoft.com/office/drawing/2014/chart" uri="{C3380CC4-5D6E-409C-BE32-E72D297353CC}">
                <c16:uniqueId val="{00000003-336A-FA4F-AB66-BA56DBF43CFD}"/>
              </c:ext>
            </c:extLst>
          </c:dPt>
          <c:dPt>
            <c:idx val="4"/>
            <c:bubble3D val="0"/>
            <c:spPr>
              <a:solidFill>
                <a:schemeClr val="accent5"/>
              </a:solidFill>
              <a:ln w="19050">
                <a:solidFill>
                  <a:schemeClr val="bg1"/>
                </a:solidFill>
              </a:ln>
              <a:effectLst/>
            </c:spPr>
            <c:extLst>
              <c:ext xmlns:c16="http://schemas.microsoft.com/office/drawing/2014/chart" uri="{C3380CC4-5D6E-409C-BE32-E72D297353CC}">
                <c16:uniqueId val="{00000004-336A-FA4F-AB66-BA56DBF43CFD}"/>
              </c:ext>
            </c:extLst>
          </c:dPt>
          <c:dPt>
            <c:idx val="5"/>
            <c:bubble3D val="0"/>
            <c:spPr>
              <a:solidFill>
                <a:srgbClr val="057D4F"/>
              </a:solidFill>
              <a:ln w="19050">
                <a:solidFill>
                  <a:schemeClr val="bg1"/>
                </a:solidFill>
              </a:ln>
              <a:effectLst/>
            </c:spPr>
            <c:extLst>
              <c:ext xmlns:c16="http://schemas.microsoft.com/office/drawing/2014/chart" uri="{C3380CC4-5D6E-409C-BE32-E72D297353CC}">
                <c16:uniqueId val="{00000005-336A-FA4F-AB66-BA56DBF43CFD}"/>
              </c:ext>
            </c:extLst>
          </c:dPt>
          <c:dPt>
            <c:idx val="6"/>
            <c:bubble3D val="0"/>
            <c:spPr>
              <a:solidFill>
                <a:srgbClr val="0D2C6B"/>
              </a:solidFill>
              <a:ln w="19050">
                <a:solidFill>
                  <a:schemeClr val="bg1"/>
                </a:solidFill>
              </a:ln>
              <a:effectLst/>
            </c:spPr>
            <c:extLst>
              <c:ext xmlns:c16="http://schemas.microsoft.com/office/drawing/2014/chart" uri="{C3380CC4-5D6E-409C-BE32-E72D297353CC}">
                <c16:uniqueId val="{00000006-336A-FA4F-AB66-BA56DBF43CFD}"/>
              </c:ext>
            </c:extLst>
          </c:dPt>
          <c:dPt>
            <c:idx val="7"/>
            <c:bubble3D val="0"/>
            <c:spPr>
              <a:solidFill>
                <a:schemeClr val="accent4"/>
              </a:solidFill>
              <a:ln w="19050">
                <a:solidFill>
                  <a:schemeClr val="bg1"/>
                </a:solidFill>
              </a:ln>
              <a:effectLst/>
            </c:spPr>
            <c:extLst>
              <c:ext xmlns:c16="http://schemas.microsoft.com/office/drawing/2014/chart" uri="{C3380CC4-5D6E-409C-BE32-E72D297353CC}">
                <c16:uniqueId val="{00000007-336A-FA4F-AB66-BA56DBF43CFD}"/>
              </c:ext>
            </c:extLst>
          </c:dPt>
          <c:dPt>
            <c:idx val="8"/>
            <c:bubble3D val="0"/>
            <c:spPr>
              <a:solidFill>
                <a:srgbClr val="596169"/>
              </a:solidFill>
              <a:ln w="19050">
                <a:solidFill>
                  <a:schemeClr val="bg1"/>
                </a:solidFill>
              </a:ln>
              <a:effectLst/>
            </c:spPr>
            <c:extLst>
              <c:ext xmlns:c16="http://schemas.microsoft.com/office/drawing/2014/chart" uri="{C3380CC4-5D6E-409C-BE32-E72D297353CC}">
                <c16:uniqueId val="{00000008-336A-FA4F-AB66-BA56DBF43CFD}"/>
              </c:ext>
            </c:extLst>
          </c:dPt>
          <c:cat>
            <c:strRef>
              <c:f>Sheet1!$A$2:$A$10</c:f>
              <c:strCache>
                <c:ptCount val="9"/>
                <c:pt idx="0">
                  <c:v>Category 1</c:v>
                </c:pt>
                <c:pt idx="1">
                  <c:v>Category 2</c:v>
                </c:pt>
                <c:pt idx="2">
                  <c:v>Category 3</c:v>
                </c:pt>
                <c:pt idx="3">
                  <c:v>Category 4</c:v>
                </c:pt>
                <c:pt idx="4">
                  <c:v>Category 5</c:v>
                </c:pt>
                <c:pt idx="5">
                  <c:v>Category 6</c:v>
                </c:pt>
                <c:pt idx="6">
                  <c:v>Category 7</c:v>
                </c:pt>
                <c:pt idx="7">
                  <c:v>Category 8</c:v>
                </c:pt>
                <c:pt idx="8">
                  <c:v>Category9</c:v>
                </c:pt>
              </c:strCache>
            </c:strRef>
          </c:cat>
          <c:val>
            <c:numRef>
              <c:f>Sheet1!$B$2:$B$10</c:f>
              <c:numCache>
                <c:formatCode>General</c:formatCode>
                <c:ptCount val="9"/>
                <c:pt idx="0">
                  <c:v>3</c:v>
                </c:pt>
                <c:pt idx="1">
                  <c:v>3</c:v>
                </c:pt>
                <c:pt idx="2">
                  <c:v>3</c:v>
                </c:pt>
                <c:pt idx="3">
                  <c:v>3</c:v>
                </c:pt>
                <c:pt idx="4">
                  <c:v>3</c:v>
                </c:pt>
                <c:pt idx="5">
                  <c:v>3</c:v>
                </c:pt>
                <c:pt idx="6">
                  <c:v>3</c:v>
                </c:pt>
                <c:pt idx="7">
                  <c:v>3</c:v>
                </c:pt>
                <c:pt idx="8">
                  <c:v>3</c:v>
                </c:pt>
              </c:numCache>
            </c:numRef>
          </c:val>
          <c:extLst>
            <c:ext xmlns:c16="http://schemas.microsoft.com/office/drawing/2014/chart" uri="{C3380CC4-5D6E-409C-BE32-E72D297353CC}">
              <c16:uniqueId val="{00000000-C86F-0341-A4B6-A79523E0CB67}"/>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83549752428419521"/>
          <c:y val="0.25786702257001604"/>
          <c:w val="9.1594439261786564E-2"/>
          <c:h val="0.35467735652002458"/>
        </c:manualLayout>
      </c:layout>
      <c:overlay val="0"/>
      <c:spPr>
        <a:solidFill>
          <a:schemeClr val="bg1"/>
        </a:solidFill>
        <a:ln w="6350">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CEBF77-4128-6B9D-3346-05314EF4AE0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145B4CF-25F8-9253-25E3-88E66626C0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2C16A2-286F-DF49-A228-0ACDDC1FB4E3}" type="datetimeFigureOut">
              <a:rPr lang="en-US" smtClean="0"/>
              <a:t>9/22/2026</a:t>
            </a:fld>
            <a:endParaRPr lang="en-US"/>
          </a:p>
        </p:txBody>
      </p:sp>
      <p:sp>
        <p:nvSpPr>
          <p:cNvPr id="4" name="Footer Placeholder 3">
            <a:extLst>
              <a:ext uri="{FF2B5EF4-FFF2-40B4-BE49-F238E27FC236}">
                <a16:creationId xmlns:a16="http://schemas.microsoft.com/office/drawing/2014/main" id="{DBE171BF-5F29-55D1-D25A-ECC72CC261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78D4B85-E3D1-7A0D-0933-053492C75F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9BE854-779B-D341-A431-FFA2ADDDBBF2}" type="slidenum">
              <a:rPr lang="en-US" smtClean="0"/>
              <a:t>‹#›</a:t>
            </a:fld>
            <a:endParaRPr lang="en-US"/>
          </a:p>
        </p:txBody>
      </p:sp>
    </p:spTree>
    <p:extLst>
      <p:ext uri="{BB962C8B-B14F-4D97-AF65-F5344CB8AC3E}">
        <p14:creationId xmlns:p14="http://schemas.microsoft.com/office/powerpoint/2010/main" val="345615295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381267-11B7-6B4B-9070-75B03E2863B1}"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BCD028-96F9-484D-81E0-F0E03524EB85}" type="slidenum">
              <a:rPr lang="en-US" smtClean="0"/>
              <a:t>‹#›</a:t>
            </a:fld>
            <a:endParaRPr lang="en-US"/>
          </a:p>
        </p:txBody>
      </p:sp>
    </p:spTree>
    <p:extLst>
      <p:ext uri="{BB962C8B-B14F-4D97-AF65-F5344CB8AC3E}">
        <p14:creationId xmlns:p14="http://schemas.microsoft.com/office/powerpoint/2010/main" val="3838117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14BCD028-96F9-484D-81E0-F0E03524EB85}" type="slidenum">
              <a:rPr lang="en-US" smtClean="0"/>
              <a:t>1</a:t>
            </a:fld>
            <a:endParaRPr lang="en-US"/>
          </a:p>
        </p:txBody>
      </p:sp>
    </p:spTree>
    <p:extLst>
      <p:ext uri="{BB962C8B-B14F-4D97-AF65-F5344CB8AC3E}">
        <p14:creationId xmlns:p14="http://schemas.microsoft.com/office/powerpoint/2010/main" val="1841935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14BCD028-96F9-484D-81E0-F0E03524EB85}" type="slidenum">
              <a:rPr lang="en-US" smtClean="0"/>
              <a:t>12</a:t>
            </a:fld>
            <a:endParaRPr lang="en-US"/>
          </a:p>
        </p:txBody>
      </p:sp>
    </p:spTree>
    <p:extLst>
      <p:ext uri="{BB962C8B-B14F-4D97-AF65-F5344CB8AC3E}">
        <p14:creationId xmlns:p14="http://schemas.microsoft.com/office/powerpoint/2010/main" val="35982100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6" Type="http://schemas.openxmlformats.org/officeDocument/2006/relationships/image" Target="../media/image32.svg"/><Relationship Id="rId21" Type="http://schemas.openxmlformats.org/officeDocument/2006/relationships/image" Target="../media/image27.svg"/><Relationship Id="rId42" Type="http://schemas.openxmlformats.org/officeDocument/2006/relationships/image" Target="../media/image48.svg"/><Relationship Id="rId47" Type="http://schemas.openxmlformats.org/officeDocument/2006/relationships/image" Target="../media/image53.svg"/><Relationship Id="rId63" Type="http://schemas.openxmlformats.org/officeDocument/2006/relationships/image" Target="../media/image69.svg"/><Relationship Id="rId68" Type="http://schemas.openxmlformats.org/officeDocument/2006/relationships/image" Target="../media/image74.svg"/><Relationship Id="rId2" Type="http://schemas.openxmlformats.org/officeDocument/2006/relationships/image" Target="../media/image8.svg"/><Relationship Id="rId16" Type="http://schemas.openxmlformats.org/officeDocument/2006/relationships/image" Target="../media/image22.svg"/><Relationship Id="rId29" Type="http://schemas.openxmlformats.org/officeDocument/2006/relationships/image" Target="../media/image35.svg"/><Relationship Id="rId11" Type="http://schemas.openxmlformats.org/officeDocument/2006/relationships/image" Target="../media/image17.svg"/><Relationship Id="rId24" Type="http://schemas.openxmlformats.org/officeDocument/2006/relationships/image" Target="../media/image30.svg"/><Relationship Id="rId32" Type="http://schemas.openxmlformats.org/officeDocument/2006/relationships/image" Target="../media/image38.svg"/><Relationship Id="rId37" Type="http://schemas.openxmlformats.org/officeDocument/2006/relationships/image" Target="../media/image43.svg"/><Relationship Id="rId40" Type="http://schemas.openxmlformats.org/officeDocument/2006/relationships/image" Target="../media/image46.svg"/><Relationship Id="rId45" Type="http://schemas.openxmlformats.org/officeDocument/2006/relationships/image" Target="../media/image51.svg"/><Relationship Id="rId53" Type="http://schemas.openxmlformats.org/officeDocument/2006/relationships/image" Target="../media/image59.svg"/><Relationship Id="rId58" Type="http://schemas.openxmlformats.org/officeDocument/2006/relationships/image" Target="../media/image64.svg"/><Relationship Id="rId66" Type="http://schemas.openxmlformats.org/officeDocument/2006/relationships/image" Target="../media/image72.svg"/><Relationship Id="rId74" Type="http://schemas.openxmlformats.org/officeDocument/2006/relationships/image" Target="../media/image80.svg"/><Relationship Id="rId5" Type="http://schemas.openxmlformats.org/officeDocument/2006/relationships/image" Target="../media/image11.svg"/><Relationship Id="rId61" Type="http://schemas.openxmlformats.org/officeDocument/2006/relationships/image" Target="../media/image67.svg"/><Relationship Id="rId19" Type="http://schemas.openxmlformats.org/officeDocument/2006/relationships/image" Target="../media/image25.svg"/><Relationship Id="rId14" Type="http://schemas.openxmlformats.org/officeDocument/2006/relationships/image" Target="../media/image20.svg"/><Relationship Id="rId22" Type="http://schemas.openxmlformats.org/officeDocument/2006/relationships/image" Target="../media/image28.svg"/><Relationship Id="rId27" Type="http://schemas.openxmlformats.org/officeDocument/2006/relationships/image" Target="../media/image33.svg"/><Relationship Id="rId30" Type="http://schemas.openxmlformats.org/officeDocument/2006/relationships/image" Target="../media/image36.svg"/><Relationship Id="rId35" Type="http://schemas.openxmlformats.org/officeDocument/2006/relationships/image" Target="../media/image41.svg"/><Relationship Id="rId43" Type="http://schemas.openxmlformats.org/officeDocument/2006/relationships/image" Target="../media/image49.svg"/><Relationship Id="rId48" Type="http://schemas.openxmlformats.org/officeDocument/2006/relationships/image" Target="../media/image54.svg"/><Relationship Id="rId56" Type="http://schemas.openxmlformats.org/officeDocument/2006/relationships/image" Target="../media/image62.svg"/><Relationship Id="rId64" Type="http://schemas.openxmlformats.org/officeDocument/2006/relationships/image" Target="../media/image70.svg"/><Relationship Id="rId69" Type="http://schemas.openxmlformats.org/officeDocument/2006/relationships/image" Target="../media/image75.svg"/><Relationship Id="rId8" Type="http://schemas.openxmlformats.org/officeDocument/2006/relationships/image" Target="../media/image14.svg"/><Relationship Id="rId51" Type="http://schemas.openxmlformats.org/officeDocument/2006/relationships/image" Target="../media/image57.svg"/><Relationship Id="rId72" Type="http://schemas.openxmlformats.org/officeDocument/2006/relationships/image" Target="../media/image78.svg"/><Relationship Id="rId3" Type="http://schemas.openxmlformats.org/officeDocument/2006/relationships/image" Target="../media/image9.svg"/><Relationship Id="rId12" Type="http://schemas.openxmlformats.org/officeDocument/2006/relationships/image" Target="../media/image18.svg"/><Relationship Id="rId17" Type="http://schemas.openxmlformats.org/officeDocument/2006/relationships/image" Target="../media/image23.svg"/><Relationship Id="rId25" Type="http://schemas.openxmlformats.org/officeDocument/2006/relationships/image" Target="../media/image31.svg"/><Relationship Id="rId33" Type="http://schemas.openxmlformats.org/officeDocument/2006/relationships/image" Target="../media/image39.svg"/><Relationship Id="rId38" Type="http://schemas.openxmlformats.org/officeDocument/2006/relationships/image" Target="../media/image44.svg"/><Relationship Id="rId46" Type="http://schemas.openxmlformats.org/officeDocument/2006/relationships/image" Target="../media/image52.svg"/><Relationship Id="rId59" Type="http://schemas.openxmlformats.org/officeDocument/2006/relationships/image" Target="../media/image65.svg"/><Relationship Id="rId67" Type="http://schemas.openxmlformats.org/officeDocument/2006/relationships/image" Target="../media/image73.svg"/><Relationship Id="rId20" Type="http://schemas.openxmlformats.org/officeDocument/2006/relationships/image" Target="../media/image26.svg"/><Relationship Id="rId41" Type="http://schemas.openxmlformats.org/officeDocument/2006/relationships/image" Target="../media/image47.svg"/><Relationship Id="rId54" Type="http://schemas.openxmlformats.org/officeDocument/2006/relationships/image" Target="../media/image60.svg"/><Relationship Id="rId62" Type="http://schemas.openxmlformats.org/officeDocument/2006/relationships/image" Target="../media/image68.svg"/><Relationship Id="rId70" Type="http://schemas.openxmlformats.org/officeDocument/2006/relationships/image" Target="../media/image76.svg"/><Relationship Id="rId75" Type="http://schemas.openxmlformats.org/officeDocument/2006/relationships/image" Target="../media/image81.svg"/><Relationship Id="rId1" Type="http://schemas.openxmlformats.org/officeDocument/2006/relationships/slideMaster" Target="../slideMasters/slideMaster1.xml"/><Relationship Id="rId6" Type="http://schemas.openxmlformats.org/officeDocument/2006/relationships/image" Target="../media/image12.svg"/><Relationship Id="rId15" Type="http://schemas.openxmlformats.org/officeDocument/2006/relationships/image" Target="../media/image21.svg"/><Relationship Id="rId23" Type="http://schemas.openxmlformats.org/officeDocument/2006/relationships/image" Target="../media/image29.svg"/><Relationship Id="rId28" Type="http://schemas.openxmlformats.org/officeDocument/2006/relationships/image" Target="../media/image34.svg"/><Relationship Id="rId36" Type="http://schemas.openxmlformats.org/officeDocument/2006/relationships/image" Target="../media/image42.svg"/><Relationship Id="rId49" Type="http://schemas.openxmlformats.org/officeDocument/2006/relationships/image" Target="../media/image55.svg"/><Relationship Id="rId57" Type="http://schemas.openxmlformats.org/officeDocument/2006/relationships/image" Target="../media/image63.svg"/><Relationship Id="rId10" Type="http://schemas.openxmlformats.org/officeDocument/2006/relationships/image" Target="../media/image16.svg"/><Relationship Id="rId31" Type="http://schemas.openxmlformats.org/officeDocument/2006/relationships/image" Target="../media/image37.svg"/><Relationship Id="rId44" Type="http://schemas.openxmlformats.org/officeDocument/2006/relationships/image" Target="../media/image50.svg"/><Relationship Id="rId52" Type="http://schemas.openxmlformats.org/officeDocument/2006/relationships/image" Target="../media/image58.svg"/><Relationship Id="rId60" Type="http://schemas.openxmlformats.org/officeDocument/2006/relationships/image" Target="../media/image66.svg"/><Relationship Id="rId65" Type="http://schemas.openxmlformats.org/officeDocument/2006/relationships/image" Target="../media/image71.svg"/><Relationship Id="rId73" Type="http://schemas.openxmlformats.org/officeDocument/2006/relationships/image" Target="../media/image79.svg"/><Relationship Id="rId4" Type="http://schemas.openxmlformats.org/officeDocument/2006/relationships/image" Target="../media/image10.svg"/><Relationship Id="rId9" Type="http://schemas.openxmlformats.org/officeDocument/2006/relationships/image" Target="../media/image15.svg"/><Relationship Id="rId13" Type="http://schemas.openxmlformats.org/officeDocument/2006/relationships/image" Target="../media/image19.svg"/><Relationship Id="rId18" Type="http://schemas.openxmlformats.org/officeDocument/2006/relationships/image" Target="../media/image24.svg"/><Relationship Id="rId39" Type="http://schemas.openxmlformats.org/officeDocument/2006/relationships/image" Target="../media/image45.svg"/><Relationship Id="rId34" Type="http://schemas.openxmlformats.org/officeDocument/2006/relationships/image" Target="../media/image40.svg"/><Relationship Id="rId50" Type="http://schemas.openxmlformats.org/officeDocument/2006/relationships/image" Target="../media/image56.svg"/><Relationship Id="rId55" Type="http://schemas.openxmlformats.org/officeDocument/2006/relationships/image" Target="../media/image61.svg"/><Relationship Id="rId7" Type="http://schemas.openxmlformats.org/officeDocument/2006/relationships/image" Target="../media/image13.svg"/><Relationship Id="rId71" Type="http://schemas.openxmlformats.org/officeDocument/2006/relationships/image" Target="../media/image77.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7584DA-DBC8-FEB6-BC4E-04F542B07C24}"/>
              </a:ext>
            </a:extLst>
          </p:cNvPr>
          <p:cNvPicPr>
            <a:picLocks noChangeAspect="1"/>
          </p:cNvPicPr>
          <p:nvPr userDrawn="1"/>
        </p:nvPicPr>
        <p:blipFill>
          <a:blip r:embed="rId2">
            <a:alphaModFix amt="40000"/>
          </a:blip>
          <a:stretch>
            <a:fillRect/>
          </a:stretch>
        </p:blipFill>
        <p:spPr>
          <a:xfrm>
            <a:off x="-3230" y="214"/>
            <a:ext cx="12192000" cy="6857786"/>
          </a:xfrm>
          <a:prstGeom prst="rect">
            <a:avLst/>
          </a:prstGeom>
        </p:spPr>
      </p:pic>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0" y="2159998"/>
            <a:ext cx="9515838" cy="1611899"/>
          </a:xfrm>
        </p:spPr>
        <p:txBody>
          <a:bodyPr wrap="square" lIns="0" tIns="0" rIns="0" bIns="0" anchor="t" anchorCtr="0">
            <a:noAutofit/>
          </a:bodyPr>
          <a:lstStyle>
            <a:lvl1pPr algn="l">
              <a:defRPr sz="4000">
                <a:solidFill>
                  <a:srgbClr val="D9EEF4"/>
                </a:solidFill>
              </a:defRPr>
            </a:lvl1pPr>
          </a:lstStyle>
          <a:p>
            <a:r>
              <a:rPr lang="en-US"/>
              <a:t>Click to edit Master title style</a:t>
            </a:r>
          </a:p>
        </p:txBody>
      </p:sp>
      <p:sp>
        <p:nvSpPr>
          <p:cNvPr id="3" name="Subtitle 2">
            <a:extLst>
              <a:ext uri="{FF2B5EF4-FFF2-40B4-BE49-F238E27FC236}">
                <a16:creationId xmlns:a16="http://schemas.microsoft.com/office/drawing/2014/main" id="{D520DE4B-0505-5D1F-1028-887F79EAFE6F}"/>
              </a:ext>
            </a:extLst>
          </p:cNvPr>
          <p:cNvSpPr>
            <a:spLocks noGrp="1"/>
          </p:cNvSpPr>
          <p:nvPr>
            <p:ph type="subTitle" idx="1"/>
          </p:nvPr>
        </p:nvSpPr>
        <p:spPr>
          <a:xfrm>
            <a:off x="360000" y="3960000"/>
            <a:ext cx="9515838" cy="1655762"/>
          </a:xfrm>
        </p:spPr>
        <p:txBody>
          <a:bodyPr wrap="square" lIns="0" tIns="0" rIns="0" bIns="0">
            <a:noAutofit/>
          </a:bodyPr>
          <a:lstStyle>
            <a:lvl1pPr marL="0" indent="0" algn="l">
              <a:buNone/>
              <a:defRPr sz="2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7D21AC4D-A6BE-FF5F-6592-A38DFEA29749}"/>
              </a:ext>
            </a:extLst>
          </p:cNvPr>
          <p:cNvPicPr>
            <a:picLocks noChangeAspect="1"/>
          </p:cNvPicPr>
          <p:nvPr userDrawn="1"/>
        </p:nvPicPr>
        <p:blipFill>
          <a:blip r:embed="rId3"/>
          <a:srcRect/>
          <a:stretch/>
        </p:blipFill>
        <p:spPr>
          <a:xfrm>
            <a:off x="295627" y="919809"/>
            <a:ext cx="1837394" cy="506221"/>
          </a:xfrm>
          <a:prstGeom prst="rect">
            <a:avLst/>
          </a:prstGeom>
        </p:spPr>
      </p:pic>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bg1"/>
                </a:solidFill>
                <a:effectLst/>
                <a:latin typeface="Calibri" panose="020F0502020204030204" pitchFamily="34" charset="0"/>
                <a:ea typeface="+mn-ea"/>
                <a:cs typeface="Calibri" panose="020F0502020204030204" pitchFamily="34" charset="0"/>
              </a:rPr>
              <a:t>IN-CONFIDENCE</a:t>
            </a:r>
          </a:p>
        </p:txBody>
      </p:sp>
      <p:pic>
        <p:nvPicPr>
          <p:cNvPr id="20" name="Picture 19">
            <a:extLst>
              <a:ext uri="{FF2B5EF4-FFF2-40B4-BE49-F238E27FC236}">
                <a16:creationId xmlns:a16="http://schemas.microsoft.com/office/drawing/2014/main" id="{6200FDD4-849F-4CA8-855F-71552C0838D8}"/>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371475" y="6321425"/>
            <a:ext cx="203200" cy="203200"/>
          </a:xfrm>
          <a:prstGeom prst="rect">
            <a:avLst/>
          </a:prstGeom>
        </p:spPr>
      </p:pic>
      <p:sp>
        <p:nvSpPr>
          <p:cNvPr id="25" name="Text Placeholder 24">
            <a:extLst>
              <a:ext uri="{FF2B5EF4-FFF2-40B4-BE49-F238E27FC236}">
                <a16:creationId xmlns:a16="http://schemas.microsoft.com/office/drawing/2014/main" id="{441C8E67-1F8E-7752-3BC1-041CD767F698}"/>
              </a:ext>
            </a:extLst>
          </p:cNvPr>
          <p:cNvSpPr>
            <a:spLocks noGrp="1"/>
          </p:cNvSpPr>
          <p:nvPr>
            <p:ph type="body" sz="quarter" idx="10" hasCustomPrompt="1"/>
          </p:nvPr>
        </p:nvSpPr>
        <p:spPr>
          <a:xfrm>
            <a:off x="762000" y="6346825"/>
            <a:ext cx="9113838" cy="155572"/>
          </a:xfrm>
        </p:spPr>
        <p:txBody>
          <a:bodyPr lIns="0" tIns="0" rIns="0" bIns="0" anchor="t" anchorCtr="0">
            <a:noAutofit/>
          </a:bodyPr>
          <a:lstStyle>
            <a:lvl1pPr>
              <a:buFontTx/>
              <a:buNone/>
              <a:defRPr sz="1300" b="1" i="0">
                <a:solidFill>
                  <a:schemeClr val="bg1"/>
                </a:solidFill>
                <a:latin typeface="Calibri" panose="020F0502020204030204" pitchFamily="34" charset="0"/>
                <a:cs typeface="Calibri" panose="020F0502020204030204" pitchFamily="34" charset="0"/>
              </a:defRPr>
            </a:lvl1pPr>
          </a:lstStyle>
          <a:p>
            <a:pPr lvl="0"/>
            <a:r>
              <a:rPr lang="en-GB"/>
              <a:t>Click to edit Project tagline</a:t>
            </a:r>
            <a:endParaRPr lang="en-US"/>
          </a:p>
        </p:txBody>
      </p:sp>
      <p:pic>
        <p:nvPicPr>
          <p:cNvPr id="6" name="Picture 5">
            <a:extLst>
              <a:ext uri="{FF2B5EF4-FFF2-40B4-BE49-F238E27FC236}">
                <a16:creationId xmlns:a16="http://schemas.microsoft.com/office/drawing/2014/main" id="{30C388D8-FD5B-F9F2-070D-D2AFE74306C9}"/>
              </a:ext>
            </a:extLst>
          </p:cNvPr>
          <p:cNvPicPr>
            <a:picLocks noChangeAspect="1"/>
          </p:cNvPicPr>
          <p:nvPr userDrawn="1"/>
        </p:nvPicPr>
        <p:blipFill>
          <a:blip r:embed="rId5"/>
          <a:stretch>
            <a:fillRect/>
          </a:stretch>
        </p:blipFill>
        <p:spPr>
          <a:xfrm>
            <a:off x="2597946" y="807804"/>
            <a:ext cx="3814384" cy="730231"/>
          </a:xfrm>
          <a:prstGeom prst="rect">
            <a:avLst/>
          </a:prstGeom>
        </p:spPr>
      </p:pic>
    </p:spTree>
    <p:extLst>
      <p:ext uri="{BB962C8B-B14F-4D97-AF65-F5344CB8AC3E}">
        <p14:creationId xmlns:p14="http://schemas.microsoft.com/office/powerpoint/2010/main" val="449603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9C14B0-F03D-980E-BA91-32C27FB30AAE}"/>
              </a:ext>
            </a:extLst>
          </p:cNvPr>
          <p:cNvPicPr>
            <a:picLocks noChangeAspect="1"/>
          </p:cNvPicPr>
          <p:nvPr userDrawn="1"/>
        </p:nvPicPr>
        <p:blipFill>
          <a:blip r:embed="rId2">
            <a:alphaModFix amt="40000"/>
          </a:blip>
          <a:stretch>
            <a:fillRect/>
          </a:stretch>
        </p:blipFill>
        <p:spPr>
          <a:xfrm>
            <a:off x="0" y="214"/>
            <a:ext cx="12192000" cy="6857786"/>
          </a:xfrm>
          <a:prstGeom prst="rect">
            <a:avLst/>
          </a:prstGeom>
        </p:spPr>
      </p:pic>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bg1"/>
                </a:solidFill>
                <a:effectLst/>
                <a:latin typeface="Calibri" panose="020F0502020204030204" pitchFamily="34" charset="0"/>
                <a:ea typeface="+mn-ea"/>
                <a:cs typeface="Calibri" panose="020F0502020204030204" pitchFamily="34" charset="0"/>
              </a:rPr>
              <a:t>IN-CONFIDENCE</a:t>
            </a:r>
          </a:p>
        </p:txBody>
      </p:sp>
      <p:pic>
        <p:nvPicPr>
          <p:cNvPr id="20" name="Picture 19">
            <a:extLst>
              <a:ext uri="{FF2B5EF4-FFF2-40B4-BE49-F238E27FC236}">
                <a16:creationId xmlns:a16="http://schemas.microsoft.com/office/drawing/2014/main" id="{6200FDD4-849F-4CA8-855F-71552C0838D8}"/>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371475" y="6321425"/>
            <a:ext cx="203200" cy="203200"/>
          </a:xfrm>
          <a:prstGeom prst="rect">
            <a:avLst/>
          </a:prstGeom>
        </p:spPr>
      </p:pic>
      <p:sp>
        <p:nvSpPr>
          <p:cNvPr id="27" name="Picture Placeholder 26">
            <a:extLst>
              <a:ext uri="{FF2B5EF4-FFF2-40B4-BE49-F238E27FC236}">
                <a16:creationId xmlns:a16="http://schemas.microsoft.com/office/drawing/2014/main" id="{C2A1511A-3EE1-B626-CF70-683A6781159D}"/>
              </a:ext>
            </a:extLst>
          </p:cNvPr>
          <p:cNvSpPr>
            <a:spLocks noGrp="1"/>
          </p:cNvSpPr>
          <p:nvPr>
            <p:ph type="pic" sz="quarter" idx="11"/>
          </p:nvPr>
        </p:nvSpPr>
        <p:spPr>
          <a:xfrm>
            <a:off x="7319963" y="581297"/>
            <a:ext cx="4547571" cy="5623559"/>
          </a:xfrm>
        </p:spPr>
        <p:txBody>
          <a:bodyPr/>
          <a:lstStyle/>
          <a:p>
            <a:r>
              <a:rPr lang="en-US"/>
              <a:t>Click icon to add picture</a:t>
            </a:r>
          </a:p>
        </p:txBody>
      </p:sp>
      <p:sp>
        <p:nvSpPr>
          <p:cNvPr id="25" name="Text Placeholder 24">
            <a:extLst>
              <a:ext uri="{FF2B5EF4-FFF2-40B4-BE49-F238E27FC236}">
                <a16:creationId xmlns:a16="http://schemas.microsoft.com/office/drawing/2014/main" id="{441C8E67-1F8E-7752-3BC1-041CD767F698}"/>
              </a:ext>
            </a:extLst>
          </p:cNvPr>
          <p:cNvSpPr>
            <a:spLocks noGrp="1"/>
          </p:cNvSpPr>
          <p:nvPr>
            <p:ph type="body" sz="quarter" idx="10" hasCustomPrompt="1"/>
          </p:nvPr>
        </p:nvSpPr>
        <p:spPr>
          <a:xfrm>
            <a:off x="762000" y="6346825"/>
            <a:ext cx="9113838" cy="155572"/>
          </a:xfrm>
        </p:spPr>
        <p:txBody>
          <a:bodyPr lIns="0" tIns="0" rIns="0" bIns="0" anchor="t" anchorCtr="0">
            <a:noAutofit/>
          </a:bodyPr>
          <a:lstStyle>
            <a:lvl1pPr>
              <a:buFontTx/>
              <a:buNone/>
              <a:defRPr sz="1300" b="1" i="0">
                <a:solidFill>
                  <a:schemeClr val="bg1"/>
                </a:solidFill>
                <a:latin typeface="Calibri" panose="020F0502020204030204" pitchFamily="34" charset="0"/>
                <a:cs typeface="Calibri" panose="020F0502020204030204" pitchFamily="34" charset="0"/>
              </a:defRPr>
            </a:lvl1pPr>
          </a:lstStyle>
          <a:p>
            <a:pPr lvl="0"/>
            <a:r>
              <a:rPr lang="en-GB"/>
              <a:t>Click to edit Project tagline</a:t>
            </a:r>
            <a:endParaRPr lang="en-US"/>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59999" y="576000"/>
            <a:ext cx="11520000"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60000" y="6210000"/>
            <a:ext cx="11520000"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64F587B6-1A7A-2C6A-A14D-FC54AE55832B}"/>
              </a:ext>
            </a:extLst>
          </p:cNvPr>
          <p:cNvSpPr>
            <a:spLocks noGrp="1"/>
          </p:cNvSpPr>
          <p:nvPr>
            <p:ph type="ctrTitle"/>
          </p:nvPr>
        </p:nvSpPr>
        <p:spPr>
          <a:xfrm>
            <a:off x="360000" y="2402046"/>
            <a:ext cx="6052330" cy="1421130"/>
          </a:xfrm>
        </p:spPr>
        <p:txBody>
          <a:bodyPr wrap="square" lIns="0" tIns="0" rIns="0" bIns="0" anchor="t" anchorCtr="0">
            <a:noAutofit/>
          </a:bodyPr>
          <a:lstStyle>
            <a:lvl1pPr algn="l">
              <a:defRPr sz="4000">
                <a:solidFill>
                  <a:srgbClr val="D9EEF4"/>
                </a:solidFill>
              </a:defRPr>
            </a:lvl1pPr>
          </a:lstStyle>
          <a:p>
            <a:r>
              <a:rPr lang="en-US"/>
              <a:t>Click to edit Master title style</a:t>
            </a:r>
          </a:p>
        </p:txBody>
      </p:sp>
      <p:sp>
        <p:nvSpPr>
          <p:cNvPr id="6" name="Subtitle 2">
            <a:extLst>
              <a:ext uri="{FF2B5EF4-FFF2-40B4-BE49-F238E27FC236}">
                <a16:creationId xmlns:a16="http://schemas.microsoft.com/office/drawing/2014/main" id="{44DC431B-E0DD-6475-1EE0-9E730B37C671}"/>
              </a:ext>
            </a:extLst>
          </p:cNvPr>
          <p:cNvSpPr>
            <a:spLocks noGrp="1"/>
          </p:cNvSpPr>
          <p:nvPr>
            <p:ph type="subTitle" idx="1"/>
          </p:nvPr>
        </p:nvSpPr>
        <p:spPr>
          <a:xfrm>
            <a:off x="360000" y="3960000"/>
            <a:ext cx="9515838" cy="1655762"/>
          </a:xfrm>
        </p:spPr>
        <p:txBody>
          <a:bodyPr wrap="square" lIns="0" tIns="0" rIns="0" bIns="0">
            <a:noAutofit/>
          </a:bodyPr>
          <a:lstStyle>
            <a:lvl1pPr marL="0" indent="0" algn="l">
              <a:buNone/>
              <a:defRPr sz="2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39F1A19A-9B81-324A-6339-9AEAC8826327}"/>
              </a:ext>
            </a:extLst>
          </p:cNvPr>
          <p:cNvPicPr>
            <a:picLocks noChangeAspect="1"/>
          </p:cNvPicPr>
          <p:nvPr userDrawn="1"/>
        </p:nvPicPr>
        <p:blipFill>
          <a:blip r:embed="rId4"/>
          <a:srcRect/>
          <a:stretch/>
        </p:blipFill>
        <p:spPr>
          <a:xfrm>
            <a:off x="295627" y="919809"/>
            <a:ext cx="1837394" cy="506221"/>
          </a:xfrm>
          <a:prstGeom prst="rect">
            <a:avLst/>
          </a:prstGeom>
        </p:spPr>
      </p:pic>
      <p:pic>
        <p:nvPicPr>
          <p:cNvPr id="12" name="Picture 11">
            <a:extLst>
              <a:ext uri="{FF2B5EF4-FFF2-40B4-BE49-F238E27FC236}">
                <a16:creationId xmlns:a16="http://schemas.microsoft.com/office/drawing/2014/main" id="{BBE6B4E1-1B7B-82DC-8C75-F251E5E32CA4}"/>
              </a:ext>
            </a:extLst>
          </p:cNvPr>
          <p:cNvPicPr>
            <a:picLocks noChangeAspect="1"/>
          </p:cNvPicPr>
          <p:nvPr userDrawn="1"/>
        </p:nvPicPr>
        <p:blipFill>
          <a:blip r:embed="rId5"/>
          <a:stretch>
            <a:fillRect/>
          </a:stretch>
        </p:blipFill>
        <p:spPr>
          <a:xfrm>
            <a:off x="2597946" y="807804"/>
            <a:ext cx="3814384" cy="730231"/>
          </a:xfrm>
          <a:prstGeom prst="rect">
            <a:avLst/>
          </a:prstGeom>
        </p:spPr>
      </p:pic>
    </p:spTree>
    <p:extLst>
      <p:ext uri="{BB962C8B-B14F-4D97-AF65-F5344CB8AC3E}">
        <p14:creationId xmlns:p14="http://schemas.microsoft.com/office/powerpoint/2010/main" val="4034549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 Slide">
    <p:bg>
      <p:bgPr>
        <a:solidFill>
          <a:schemeClr val="bg2"/>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6B10041-87EE-5967-C802-B994C33844D3}"/>
              </a:ext>
            </a:extLst>
          </p:cNvPr>
          <p:cNvPicPr>
            <a:picLocks noGrp="1" noRot="1" noChangeAspect="1" noMove="1" noResize="1" noEditPoints="1" noAdjustHandles="1" noChangeArrowheads="1" noChangeShapeType="1" noCrop="1"/>
          </p:cNvPicPr>
          <p:nvPr userDrawn="1"/>
        </p:nvPicPr>
        <p:blipFill>
          <a:blip r:embed="rId2"/>
          <a:srcRect/>
          <a:stretch/>
        </p:blipFill>
        <p:spPr>
          <a:xfrm>
            <a:off x="2" y="0"/>
            <a:ext cx="12191996" cy="3086099"/>
          </a:xfrm>
          <a:prstGeom prst="rect">
            <a:avLst/>
          </a:prstGeom>
        </p:spPr>
      </p:pic>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59999" y="900000"/>
            <a:ext cx="10488975" cy="2303605"/>
          </a:xfrm>
        </p:spPr>
        <p:txBody>
          <a:bodyPr wrap="square" lIns="0" tIns="0" rIns="0" bIns="0" anchor="t" anchorCtr="0">
            <a:noAutofit/>
          </a:bodyPr>
          <a:lstStyle>
            <a:lvl1pPr algn="l">
              <a:defRPr sz="4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D520DE4B-0505-5D1F-1028-887F79EAFE6F}"/>
              </a:ext>
            </a:extLst>
          </p:cNvPr>
          <p:cNvSpPr>
            <a:spLocks noGrp="1"/>
          </p:cNvSpPr>
          <p:nvPr>
            <p:ph type="subTitle" idx="1"/>
          </p:nvPr>
        </p:nvSpPr>
        <p:spPr>
          <a:xfrm>
            <a:off x="360000" y="3960000"/>
            <a:ext cx="9515838" cy="1655762"/>
          </a:xfrm>
        </p:spPr>
        <p:txBody>
          <a:bodyPr wrap="square" lIns="0" tIns="0" rIns="0" bIns="0">
            <a:noAutofit/>
          </a:bodyPr>
          <a:lstStyle>
            <a:lvl1pPr marL="0" indent="0" algn="l">
              <a:buNone/>
              <a:defRPr sz="2800" b="0" i="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5" name="Footer Placeholder 5">
            <a:extLst>
              <a:ext uri="{FF2B5EF4-FFF2-40B4-BE49-F238E27FC236}">
                <a16:creationId xmlns:a16="http://schemas.microsoft.com/office/drawing/2014/main" id="{547F82F4-EC34-3CC7-D8FE-D08D84874BB1}"/>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8" name="Slide Number Placeholder 6">
            <a:extLst>
              <a:ext uri="{FF2B5EF4-FFF2-40B4-BE49-F238E27FC236}">
                <a16:creationId xmlns:a16="http://schemas.microsoft.com/office/drawing/2014/main" id="{387F398C-4AB2-DE1C-CF41-BBA3FE658BAE}"/>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7" name="TextBox 6">
            <a:extLst>
              <a:ext uri="{FF2B5EF4-FFF2-40B4-BE49-F238E27FC236}">
                <a16:creationId xmlns:a16="http://schemas.microsoft.com/office/drawing/2014/main" id="{F358C454-0E5C-2249-2D69-AE7221682D10}"/>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2849517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 Slide with image">
    <p:bg>
      <p:bgPr>
        <a:solidFill>
          <a:schemeClr val="bg2"/>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6B10041-87EE-5967-C802-B994C33844D3}"/>
              </a:ext>
            </a:extLst>
          </p:cNvPr>
          <p:cNvPicPr>
            <a:picLocks noGrp="1" noRot="1" noChangeAspect="1" noMove="1" noResize="1" noEditPoints="1" noAdjustHandles="1" noChangeArrowheads="1" noChangeShapeType="1" noCrop="1"/>
          </p:cNvPicPr>
          <p:nvPr userDrawn="1"/>
        </p:nvPicPr>
        <p:blipFill>
          <a:blip r:embed="rId2"/>
          <a:srcRect/>
          <a:stretch/>
        </p:blipFill>
        <p:spPr>
          <a:xfrm>
            <a:off x="2" y="0"/>
            <a:ext cx="12191996" cy="3086099"/>
          </a:xfrm>
          <a:prstGeom prst="rect">
            <a:avLst/>
          </a:prstGeom>
        </p:spPr>
      </p:pic>
      <p:sp>
        <p:nvSpPr>
          <p:cNvPr id="3" name="Subtitle 2">
            <a:extLst>
              <a:ext uri="{FF2B5EF4-FFF2-40B4-BE49-F238E27FC236}">
                <a16:creationId xmlns:a16="http://schemas.microsoft.com/office/drawing/2014/main" id="{D520DE4B-0505-5D1F-1028-887F79EAFE6F}"/>
              </a:ext>
            </a:extLst>
          </p:cNvPr>
          <p:cNvSpPr>
            <a:spLocks noGrp="1"/>
          </p:cNvSpPr>
          <p:nvPr>
            <p:ph type="subTitle" idx="1"/>
          </p:nvPr>
        </p:nvSpPr>
        <p:spPr>
          <a:xfrm>
            <a:off x="360000" y="3960000"/>
            <a:ext cx="6564675" cy="1655762"/>
          </a:xfrm>
        </p:spPr>
        <p:txBody>
          <a:bodyPr wrap="square" lIns="0" tIns="0" rIns="0" bIns="0">
            <a:noAutofit/>
          </a:bodyPr>
          <a:lstStyle>
            <a:lvl1pPr marL="0" indent="0" algn="l">
              <a:buNone/>
              <a:defRPr sz="2800" b="0" i="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5" name="Picture Placeholder 26">
            <a:extLst>
              <a:ext uri="{FF2B5EF4-FFF2-40B4-BE49-F238E27FC236}">
                <a16:creationId xmlns:a16="http://schemas.microsoft.com/office/drawing/2014/main" id="{E162B74A-90B2-7A49-76DD-FCDCCE657DDC}"/>
              </a:ext>
            </a:extLst>
          </p:cNvPr>
          <p:cNvSpPr>
            <a:spLocks noGrp="1"/>
          </p:cNvSpPr>
          <p:nvPr>
            <p:ph type="pic" sz="quarter" idx="13"/>
          </p:nvPr>
        </p:nvSpPr>
        <p:spPr>
          <a:xfrm>
            <a:off x="7319963" y="581297"/>
            <a:ext cx="4547571" cy="5623559"/>
          </a:xfrm>
        </p:spPr>
        <p:txBody>
          <a:bodyPr/>
          <a:lstStyle/>
          <a:p>
            <a:r>
              <a:rPr lang="en-US"/>
              <a:t>Click icon to add picture</a:t>
            </a:r>
          </a:p>
        </p:txBody>
      </p:sp>
      <p:sp>
        <p:nvSpPr>
          <p:cNvPr id="11" name="Footer Placeholder 5">
            <a:extLst>
              <a:ext uri="{FF2B5EF4-FFF2-40B4-BE49-F238E27FC236}">
                <a16:creationId xmlns:a16="http://schemas.microsoft.com/office/drawing/2014/main" id="{5EFA8804-0AAE-F6B8-F375-CAC28825A64A}"/>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12" name="Slide Number Placeholder 6">
            <a:extLst>
              <a:ext uri="{FF2B5EF4-FFF2-40B4-BE49-F238E27FC236}">
                <a16:creationId xmlns:a16="http://schemas.microsoft.com/office/drawing/2014/main" id="{661B85A2-AFBF-153C-AF5C-9C0FE9620694}"/>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13" name="Title 1">
            <a:extLst>
              <a:ext uri="{FF2B5EF4-FFF2-40B4-BE49-F238E27FC236}">
                <a16:creationId xmlns:a16="http://schemas.microsoft.com/office/drawing/2014/main" id="{D65E12AD-81B5-E6E7-6C3A-1D950C9A5231}"/>
              </a:ext>
            </a:extLst>
          </p:cNvPr>
          <p:cNvSpPr>
            <a:spLocks noGrp="1"/>
          </p:cNvSpPr>
          <p:nvPr>
            <p:ph type="ctrTitle"/>
          </p:nvPr>
        </p:nvSpPr>
        <p:spPr>
          <a:xfrm>
            <a:off x="360000" y="900000"/>
            <a:ext cx="6564676" cy="2303605"/>
          </a:xfrm>
        </p:spPr>
        <p:txBody>
          <a:bodyPr wrap="square" lIns="0" tIns="0" rIns="0" bIns="0" anchor="t" anchorCtr="0">
            <a:noAutofit/>
          </a:bodyPr>
          <a:lstStyle>
            <a:lvl1pPr algn="l">
              <a:defRPr sz="3200">
                <a:solidFill>
                  <a:schemeClr val="tx1"/>
                </a:solidFill>
              </a:defRPr>
            </a:lvl1pPr>
          </a:lstStyle>
          <a:p>
            <a:r>
              <a:rPr lang="en-US"/>
              <a:t>Click to edit Master title style</a:t>
            </a:r>
          </a:p>
        </p:txBody>
      </p:sp>
      <p:sp>
        <p:nvSpPr>
          <p:cNvPr id="6" name="TextBox 5">
            <a:extLst>
              <a:ext uri="{FF2B5EF4-FFF2-40B4-BE49-F238E27FC236}">
                <a16:creationId xmlns:a16="http://schemas.microsoft.com/office/drawing/2014/main" id="{B1BB6234-8180-C5AB-E7A8-B8512467066C}"/>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773159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0" y="900001"/>
            <a:ext cx="10488975" cy="934816"/>
          </a:xfrm>
        </p:spPr>
        <p:txBody>
          <a:bodyPr wrap="square" lIns="0" tIns="0" rIns="0" bIns="0" anchor="t" anchorCtr="0">
            <a:noAutofit/>
          </a:bodyPr>
          <a:lstStyle>
            <a:lvl1pPr algn="l">
              <a:defRPr sz="28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D520DE4B-0505-5D1F-1028-887F79EAFE6F}"/>
              </a:ext>
            </a:extLst>
          </p:cNvPr>
          <p:cNvSpPr>
            <a:spLocks noGrp="1"/>
          </p:cNvSpPr>
          <p:nvPr>
            <p:ph type="subTitle" idx="1"/>
          </p:nvPr>
        </p:nvSpPr>
        <p:spPr>
          <a:xfrm>
            <a:off x="360000" y="1980000"/>
            <a:ext cx="10488975" cy="3861332"/>
          </a:xfrm>
        </p:spPr>
        <p:txBody>
          <a:bodyPr wrap="square" lIns="0" tIns="0" rIns="0" bIns="0">
            <a:noAutofit/>
          </a:bodyPr>
          <a:lstStyle>
            <a:lvl1pPr marL="0" indent="0" algn="l">
              <a:buNone/>
              <a:defRPr sz="2400" b="0" i="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6" name="Footer Placeholder 5">
            <a:extLst>
              <a:ext uri="{FF2B5EF4-FFF2-40B4-BE49-F238E27FC236}">
                <a16:creationId xmlns:a16="http://schemas.microsoft.com/office/drawing/2014/main" id="{4AB94914-E58B-F456-33A7-915D2000B854}"/>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7" name="Slide Number Placeholder 6">
            <a:extLst>
              <a:ext uri="{FF2B5EF4-FFF2-40B4-BE49-F238E27FC236}">
                <a16:creationId xmlns:a16="http://schemas.microsoft.com/office/drawing/2014/main" id="{DBCB216D-B5F7-6D4E-DAB9-6EBBC275F88B}"/>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13" name="TextBox 12">
            <a:extLst>
              <a:ext uri="{FF2B5EF4-FFF2-40B4-BE49-F238E27FC236}">
                <a16:creationId xmlns:a16="http://schemas.microsoft.com/office/drawing/2014/main" id="{4BFE9854-7903-25BE-3D1B-01724095A035}"/>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1190501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ngle Column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0" y="900001"/>
            <a:ext cx="10488975" cy="934816"/>
          </a:xfrm>
        </p:spPr>
        <p:txBody>
          <a:bodyPr wrap="square" lIns="0" tIns="0" rIns="0" bIns="0" anchor="t" anchorCtr="0">
            <a:noAutofit/>
          </a:bodyPr>
          <a:lstStyle>
            <a:lvl1pPr algn="l">
              <a:defRPr sz="28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D520DE4B-0505-5D1F-1028-887F79EAFE6F}"/>
              </a:ext>
            </a:extLst>
          </p:cNvPr>
          <p:cNvSpPr>
            <a:spLocks noGrp="1"/>
          </p:cNvSpPr>
          <p:nvPr>
            <p:ph type="subTitle" idx="1" hasCustomPrompt="1"/>
          </p:nvPr>
        </p:nvSpPr>
        <p:spPr>
          <a:xfrm>
            <a:off x="360000" y="1980000"/>
            <a:ext cx="10488975" cy="3861332"/>
          </a:xfrm>
        </p:spPr>
        <p:txBody>
          <a:bodyPr wrap="square" lIns="0" tIns="0" rIns="0" bIns="0">
            <a:noAutofit/>
          </a:bodyPr>
          <a:lstStyle>
            <a:lvl1pPr marL="622300" indent="-622300" algn="l">
              <a:buFont typeface="Arial" panose="020B0604020202020204" pitchFamily="34" charset="0"/>
              <a:buChar char="•"/>
              <a:tabLst/>
              <a:defRPr sz="2400" b="0" i="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a:t>Large Bullets</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6" name="Footer Placeholder 5">
            <a:extLst>
              <a:ext uri="{FF2B5EF4-FFF2-40B4-BE49-F238E27FC236}">
                <a16:creationId xmlns:a16="http://schemas.microsoft.com/office/drawing/2014/main" id="{4AB94914-E58B-F456-33A7-915D2000B854}"/>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7" name="Slide Number Placeholder 6">
            <a:extLst>
              <a:ext uri="{FF2B5EF4-FFF2-40B4-BE49-F238E27FC236}">
                <a16:creationId xmlns:a16="http://schemas.microsoft.com/office/drawing/2014/main" id="{DBCB216D-B5F7-6D4E-DAB9-6EBBC275F88B}"/>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13" name="TextBox 12">
            <a:extLst>
              <a:ext uri="{FF2B5EF4-FFF2-40B4-BE49-F238E27FC236}">
                <a16:creationId xmlns:a16="http://schemas.microsoft.com/office/drawing/2014/main" id="{0B7DB035-9CC5-B810-F3E6-9B32E693A2C1}"/>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3819347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0" y="900001"/>
            <a:ext cx="10488975" cy="934816"/>
          </a:xfrm>
        </p:spPr>
        <p:txBody>
          <a:bodyPr wrap="square" lIns="0" tIns="0" rIns="0" bIns="0" anchor="t" anchorCtr="0">
            <a:noAutofit/>
          </a:bodyPr>
          <a:lstStyle>
            <a:lvl1pPr algn="l">
              <a:defRPr sz="28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13" name="Text Placeholder 12">
            <a:extLst>
              <a:ext uri="{FF2B5EF4-FFF2-40B4-BE49-F238E27FC236}">
                <a16:creationId xmlns:a16="http://schemas.microsoft.com/office/drawing/2014/main" id="{B057F339-E83C-23B8-E29F-EDFAFF12B4E4}"/>
              </a:ext>
            </a:extLst>
          </p:cNvPr>
          <p:cNvSpPr>
            <a:spLocks noGrp="1"/>
          </p:cNvSpPr>
          <p:nvPr>
            <p:ph type="body" sz="quarter" idx="13" hasCustomPrompt="1"/>
          </p:nvPr>
        </p:nvSpPr>
        <p:spPr>
          <a:xfrm>
            <a:off x="360000" y="3060000"/>
            <a:ext cx="11485563" cy="3014883"/>
          </a:xfrm>
        </p:spPr>
        <p:txBody>
          <a:bodyPr lIns="0" tIns="0" rIns="0" bIns="0" numCol="2" spcCol="360000">
            <a:noAutofit/>
          </a:bodyPr>
          <a:lstStyle>
            <a:lvl1pPr marL="0" indent="0">
              <a:lnSpc>
                <a:spcPts val="1650"/>
              </a:lnSpc>
              <a:spcBef>
                <a:spcPts val="500"/>
              </a:spcBef>
              <a:buFont typeface="Arial" panose="020B0604020202020204" pitchFamily="34" charset="0"/>
              <a:buNone/>
              <a:tabLst/>
              <a:defRPr sz="1300" b="0" i="0">
                <a:solidFill>
                  <a:schemeClr val="tx1"/>
                </a:solidFill>
                <a:latin typeface="Calibri" panose="020F0502020204030204" pitchFamily="34" charset="0"/>
                <a:cs typeface="Calibri" panose="020F0502020204030204" pitchFamily="34" charset="0"/>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a:p>
            <a:pPr lvl="0"/>
            <a:endParaRPr lang="en-GB"/>
          </a:p>
        </p:txBody>
      </p:sp>
      <p:sp>
        <p:nvSpPr>
          <p:cNvPr id="14" name="Subtitle 2">
            <a:extLst>
              <a:ext uri="{FF2B5EF4-FFF2-40B4-BE49-F238E27FC236}">
                <a16:creationId xmlns:a16="http://schemas.microsoft.com/office/drawing/2014/main" id="{39856440-F1C3-7BC7-48C9-A6AEF4CA2936}"/>
              </a:ext>
            </a:extLst>
          </p:cNvPr>
          <p:cNvSpPr>
            <a:spLocks noGrp="1"/>
          </p:cNvSpPr>
          <p:nvPr>
            <p:ph type="subTitle" idx="1"/>
          </p:nvPr>
        </p:nvSpPr>
        <p:spPr>
          <a:xfrm>
            <a:off x="360000" y="1980000"/>
            <a:ext cx="10488975" cy="937658"/>
          </a:xfrm>
        </p:spPr>
        <p:txBody>
          <a:bodyPr wrap="square" lIns="0" tIns="0" rIns="0" bIns="0">
            <a:noAutofit/>
          </a:bodyPr>
          <a:lstStyle>
            <a:lvl1pPr marL="0" indent="0" algn="l">
              <a:buNone/>
              <a:defRPr sz="2400" b="0" i="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Footer Placeholder 5">
            <a:extLst>
              <a:ext uri="{FF2B5EF4-FFF2-40B4-BE49-F238E27FC236}">
                <a16:creationId xmlns:a16="http://schemas.microsoft.com/office/drawing/2014/main" id="{856165DA-A5DD-563F-3512-D69F7A345721}"/>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5" name="Slide Number Placeholder 6">
            <a:extLst>
              <a:ext uri="{FF2B5EF4-FFF2-40B4-BE49-F238E27FC236}">
                <a16:creationId xmlns:a16="http://schemas.microsoft.com/office/drawing/2014/main" id="{B2A648E4-BE25-133D-0D56-013DA81F6199}"/>
              </a:ext>
            </a:extLst>
          </p:cNvPr>
          <p:cNvSpPr txBox="1">
            <a:spLocks/>
          </p:cNvSpPr>
          <p:nvPr userDrawn="1"/>
        </p:nvSpPr>
        <p:spPr>
          <a:xfrm>
            <a:off x="11244262" y="6344044"/>
            <a:ext cx="612775" cy="180000"/>
          </a:xfrm>
          <a:prstGeom prst="rect">
            <a:avLst/>
          </a:prstGeom>
        </p:spPr>
        <p:txBody>
          <a:bodyPr vert="horz" lIns="0" tIns="0" rIns="0" bIns="0" rtlCol="0" anchor="b" anchorCtr="0"/>
          <a:lstStyle>
            <a:defPPr>
              <a:defRPr lang="en-US"/>
            </a:defPPr>
            <a:lvl1pPr marL="0" algn="r"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98C9FC-D1FB-0347-8E54-6FCB763BC892}" type="slidenum">
              <a:rPr lang="en-US" smtClean="0"/>
              <a:pPr/>
              <a:t>‹#›</a:t>
            </a:fld>
            <a:endParaRPr lang="en-US"/>
          </a:p>
        </p:txBody>
      </p:sp>
      <p:sp>
        <p:nvSpPr>
          <p:cNvPr id="12" name="TextBox 11">
            <a:extLst>
              <a:ext uri="{FF2B5EF4-FFF2-40B4-BE49-F238E27FC236}">
                <a16:creationId xmlns:a16="http://schemas.microsoft.com/office/drawing/2014/main" id="{B87370EB-CC98-397F-FD38-10B613195EB0}"/>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303617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0" y="900001"/>
            <a:ext cx="10488975" cy="934816"/>
          </a:xfrm>
        </p:spPr>
        <p:txBody>
          <a:bodyPr wrap="square" lIns="0" tIns="0" rIns="0" bIns="0" anchor="t" anchorCtr="0">
            <a:noAutofit/>
          </a:bodyPr>
          <a:lstStyle>
            <a:lvl1pPr algn="l">
              <a:defRPr sz="28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13" name="Text Placeholder 12">
            <a:extLst>
              <a:ext uri="{FF2B5EF4-FFF2-40B4-BE49-F238E27FC236}">
                <a16:creationId xmlns:a16="http://schemas.microsoft.com/office/drawing/2014/main" id="{B057F339-E83C-23B8-E29F-EDFAFF12B4E4}"/>
              </a:ext>
            </a:extLst>
          </p:cNvPr>
          <p:cNvSpPr>
            <a:spLocks noGrp="1"/>
          </p:cNvSpPr>
          <p:nvPr>
            <p:ph type="body" sz="quarter" idx="13" hasCustomPrompt="1"/>
          </p:nvPr>
        </p:nvSpPr>
        <p:spPr>
          <a:xfrm>
            <a:off x="360000" y="3060000"/>
            <a:ext cx="11485563" cy="3014883"/>
          </a:xfrm>
        </p:spPr>
        <p:txBody>
          <a:bodyPr lIns="0" tIns="0" rIns="0" bIns="0" numCol="2" spcCol="360000">
            <a:noAutofit/>
          </a:bodyPr>
          <a:lstStyle>
            <a:lvl1pPr marL="266700" indent="-266700">
              <a:lnSpc>
                <a:spcPts val="1650"/>
              </a:lnSpc>
              <a:spcBef>
                <a:spcPts val="500"/>
              </a:spcBef>
              <a:buFont typeface="Arial" panose="020B0604020202020204" pitchFamily="34" charset="0"/>
              <a:buChar char="•"/>
              <a:tabLst/>
              <a:defRPr sz="1300" b="0" i="0">
                <a:solidFill>
                  <a:schemeClr val="tx1"/>
                </a:solidFill>
                <a:latin typeface="Calibri" panose="020F0502020204030204" pitchFamily="34" charset="0"/>
                <a:cs typeface="Calibri" panose="020F0502020204030204" pitchFamily="34" charset="0"/>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a:p>
            <a:pPr lvl="0"/>
            <a:endParaRPr lang="en-GB"/>
          </a:p>
        </p:txBody>
      </p:sp>
      <p:sp>
        <p:nvSpPr>
          <p:cNvPr id="14" name="Subtitle 2">
            <a:extLst>
              <a:ext uri="{FF2B5EF4-FFF2-40B4-BE49-F238E27FC236}">
                <a16:creationId xmlns:a16="http://schemas.microsoft.com/office/drawing/2014/main" id="{39856440-F1C3-7BC7-48C9-A6AEF4CA2936}"/>
              </a:ext>
            </a:extLst>
          </p:cNvPr>
          <p:cNvSpPr>
            <a:spLocks noGrp="1"/>
          </p:cNvSpPr>
          <p:nvPr>
            <p:ph type="subTitle" idx="1"/>
          </p:nvPr>
        </p:nvSpPr>
        <p:spPr>
          <a:xfrm>
            <a:off x="360000" y="1980000"/>
            <a:ext cx="10488975" cy="937658"/>
          </a:xfrm>
        </p:spPr>
        <p:txBody>
          <a:bodyPr wrap="square" lIns="0" tIns="0" rIns="0" bIns="0">
            <a:noAutofit/>
          </a:bodyPr>
          <a:lstStyle>
            <a:lvl1pPr marL="0" indent="0" algn="l">
              <a:buNone/>
              <a:defRPr sz="2400" b="0" i="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Footer Placeholder 5">
            <a:extLst>
              <a:ext uri="{FF2B5EF4-FFF2-40B4-BE49-F238E27FC236}">
                <a16:creationId xmlns:a16="http://schemas.microsoft.com/office/drawing/2014/main" id="{856165DA-A5DD-563F-3512-D69F7A345721}"/>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5" name="Slide Number Placeholder 6">
            <a:extLst>
              <a:ext uri="{FF2B5EF4-FFF2-40B4-BE49-F238E27FC236}">
                <a16:creationId xmlns:a16="http://schemas.microsoft.com/office/drawing/2014/main" id="{B2A648E4-BE25-133D-0D56-013DA81F6199}"/>
              </a:ext>
            </a:extLst>
          </p:cNvPr>
          <p:cNvSpPr txBox="1">
            <a:spLocks/>
          </p:cNvSpPr>
          <p:nvPr userDrawn="1"/>
        </p:nvSpPr>
        <p:spPr>
          <a:xfrm>
            <a:off x="11244262" y="6344044"/>
            <a:ext cx="612775" cy="180000"/>
          </a:xfrm>
          <a:prstGeom prst="rect">
            <a:avLst/>
          </a:prstGeom>
        </p:spPr>
        <p:txBody>
          <a:bodyPr vert="horz" lIns="0" tIns="0" rIns="0" bIns="0" rtlCol="0" anchor="b" anchorCtr="0"/>
          <a:lstStyle>
            <a:defPPr>
              <a:defRPr lang="en-US"/>
            </a:defPPr>
            <a:lvl1pPr marL="0" algn="r"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98C9FC-D1FB-0347-8E54-6FCB763BC892}" type="slidenum">
              <a:rPr lang="en-US" smtClean="0"/>
              <a:pPr/>
              <a:t>‹#›</a:t>
            </a:fld>
            <a:endParaRPr lang="en-US"/>
          </a:p>
        </p:txBody>
      </p:sp>
      <p:sp>
        <p:nvSpPr>
          <p:cNvPr id="7" name="TextBox 6">
            <a:extLst>
              <a:ext uri="{FF2B5EF4-FFF2-40B4-BE49-F238E27FC236}">
                <a16:creationId xmlns:a16="http://schemas.microsoft.com/office/drawing/2014/main" id="{D6DBED43-A385-12B8-75DF-94575917A412}"/>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2038922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0" y="900001"/>
            <a:ext cx="10488975" cy="934816"/>
          </a:xfrm>
        </p:spPr>
        <p:txBody>
          <a:bodyPr wrap="square" lIns="0" tIns="0" rIns="0" bIns="0" anchor="t" anchorCtr="0">
            <a:noAutofit/>
          </a:bodyPr>
          <a:lstStyle>
            <a:lvl1pPr algn="l">
              <a:defRPr sz="28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13" name="Text Placeholder 12">
            <a:extLst>
              <a:ext uri="{FF2B5EF4-FFF2-40B4-BE49-F238E27FC236}">
                <a16:creationId xmlns:a16="http://schemas.microsoft.com/office/drawing/2014/main" id="{B057F339-E83C-23B8-E29F-EDFAFF12B4E4}"/>
              </a:ext>
            </a:extLst>
          </p:cNvPr>
          <p:cNvSpPr>
            <a:spLocks noGrp="1"/>
          </p:cNvSpPr>
          <p:nvPr>
            <p:ph type="body" sz="quarter" idx="13" hasCustomPrompt="1"/>
          </p:nvPr>
        </p:nvSpPr>
        <p:spPr>
          <a:xfrm>
            <a:off x="360000" y="3060000"/>
            <a:ext cx="11485563" cy="3014883"/>
          </a:xfrm>
        </p:spPr>
        <p:txBody>
          <a:bodyPr lIns="0" tIns="0" rIns="0" bIns="0" numCol="3"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a:p>
            <a:pPr lvl="0"/>
            <a:endParaRPr lang="en-GB"/>
          </a:p>
        </p:txBody>
      </p:sp>
      <p:sp>
        <p:nvSpPr>
          <p:cNvPr id="14" name="Subtitle 2">
            <a:extLst>
              <a:ext uri="{FF2B5EF4-FFF2-40B4-BE49-F238E27FC236}">
                <a16:creationId xmlns:a16="http://schemas.microsoft.com/office/drawing/2014/main" id="{39856440-F1C3-7BC7-48C9-A6AEF4CA2936}"/>
              </a:ext>
            </a:extLst>
          </p:cNvPr>
          <p:cNvSpPr>
            <a:spLocks noGrp="1"/>
          </p:cNvSpPr>
          <p:nvPr>
            <p:ph type="subTitle" idx="1"/>
          </p:nvPr>
        </p:nvSpPr>
        <p:spPr>
          <a:xfrm>
            <a:off x="360000" y="1980000"/>
            <a:ext cx="10488975" cy="937658"/>
          </a:xfrm>
        </p:spPr>
        <p:txBody>
          <a:bodyPr wrap="square" lIns="0" tIns="0" rIns="0" bIns="0">
            <a:noAutofit/>
          </a:bodyPr>
          <a:lstStyle>
            <a:lvl1pPr marL="0" indent="0" algn="l">
              <a:buNone/>
              <a:defRPr sz="2400" b="0" i="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Footer Placeholder 5">
            <a:extLst>
              <a:ext uri="{FF2B5EF4-FFF2-40B4-BE49-F238E27FC236}">
                <a16:creationId xmlns:a16="http://schemas.microsoft.com/office/drawing/2014/main" id="{925C9F16-0725-4D98-5816-95E6B7F0250E}"/>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5" name="Slide Number Placeholder 6">
            <a:extLst>
              <a:ext uri="{FF2B5EF4-FFF2-40B4-BE49-F238E27FC236}">
                <a16:creationId xmlns:a16="http://schemas.microsoft.com/office/drawing/2014/main" id="{8F4674AE-D9B3-3583-B678-D7F36AF0B272}"/>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7" name="TextBox 6">
            <a:extLst>
              <a:ext uri="{FF2B5EF4-FFF2-40B4-BE49-F238E27FC236}">
                <a16:creationId xmlns:a16="http://schemas.microsoft.com/office/drawing/2014/main" id="{E858B6FC-3C4C-3FAA-4E47-39DBC36C2E84}"/>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3470722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Column with portrait imag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1" y="900001"/>
            <a:ext cx="7572738" cy="934816"/>
          </a:xfrm>
        </p:spPr>
        <p:txBody>
          <a:bodyPr wrap="square" lIns="0" tIns="0" rIns="0" bIns="0" anchor="t" anchorCtr="0">
            <a:noAutofit/>
          </a:bodyPr>
          <a:lstStyle>
            <a:lvl1pPr algn="l">
              <a:defRPr sz="28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13" name="Text Placeholder 12">
            <a:extLst>
              <a:ext uri="{FF2B5EF4-FFF2-40B4-BE49-F238E27FC236}">
                <a16:creationId xmlns:a16="http://schemas.microsoft.com/office/drawing/2014/main" id="{B057F339-E83C-23B8-E29F-EDFAFF12B4E4}"/>
              </a:ext>
            </a:extLst>
          </p:cNvPr>
          <p:cNvSpPr>
            <a:spLocks noGrp="1"/>
          </p:cNvSpPr>
          <p:nvPr>
            <p:ph type="body" sz="quarter" idx="13" hasCustomPrompt="1"/>
          </p:nvPr>
        </p:nvSpPr>
        <p:spPr>
          <a:xfrm>
            <a:off x="360000" y="3060000"/>
            <a:ext cx="5556613" cy="3014883"/>
          </a:xfrm>
        </p:spPr>
        <p:txBody>
          <a:bodyPr lIns="0" tIns="0" rIns="0" bIns="0" numCol="1"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a:p>
            <a:pPr lvl="0"/>
            <a:endParaRPr lang="en-GB"/>
          </a:p>
          <a:p>
            <a:pPr lvl="0"/>
            <a:endParaRPr lang="en-GB"/>
          </a:p>
        </p:txBody>
      </p:sp>
      <p:sp>
        <p:nvSpPr>
          <p:cNvPr id="14" name="Subtitle 2">
            <a:extLst>
              <a:ext uri="{FF2B5EF4-FFF2-40B4-BE49-F238E27FC236}">
                <a16:creationId xmlns:a16="http://schemas.microsoft.com/office/drawing/2014/main" id="{39856440-F1C3-7BC7-48C9-A6AEF4CA2936}"/>
              </a:ext>
            </a:extLst>
          </p:cNvPr>
          <p:cNvSpPr>
            <a:spLocks noGrp="1"/>
          </p:cNvSpPr>
          <p:nvPr>
            <p:ph type="subTitle" idx="1"/>
          </p:nvPr>
        </p:nvSpPr>
        <p:spPr>
          <a:xfrm>
            <a:off x="360001" y="1980000"/>
            <a:ext cx="7572738" cy="937658"/>
          </a:xfrm>
        </p:spPr>
        <p:txBody>
          <a:bodyPr wrap="square" lIns="0" tIns="0" rIns="0" bIns="0">
            <a:noAutofit/>
          </a:bodyPr>
          <a:lstStyle>
            <a:lvl1pPr marL="0" indent="0" algn="l">
              <a:buNone/>
              <a:defRPr sz="2400" b="0" i="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Picture Placeholder 4">
            <a:extLst>
              <a:ext uri="{FF2B5EF4-FFF2-40B4-BE49-F238E27FC236}">
                <a16:creationId xmlns:a16="http://schemas.microsoft.com/office/drawing/2014/main" id="{BACDB072-0368-92A1-263C-D20F4BECEF09}"/>
              </a:ext>
            </a:extLst>
          </p:cNvPr>
          <p:cNvSpPr>
            <a:spLocks noGrp="1"/>
          </p:cNvSpPr>
          <p:nvPr>
            <p:ph type="pic" sz="quarter" idx="14"/>
          </p:nvPr>
        </p:nvSpPr>
        <p:spPr>
          <a:xfrm>
            <a:off x="8256588" y="877888"/>
            <a:ext cx="3600450" cy="5022850"/>
          </a:xfrm>
        </p:spPr>
        <p:txBody>
          <a:bodyPr/>
          <a:lstStyle/>
          <a:p>
            <a:r>
              <a:rPr lang="en-US"/>
              <a:t>Click icon to add picture</a:t>
            </a:r>
          </a:p>
        </p:txBody>
      </p:sp>
      <p:sp>
        <p:nvSpPr>
          <p:cNvPr id="3" name="Footer Placeholder 5">
            <a:extLst>
              <a:ext uri="{FF2B5EF4-FFF2-40B4-BE49-F238E27FC236}">
                <a16:creationId xmlns:a16="http://schemas.microsoft.com/office/drawing/2014/main" id="{1932D3D1-8FC9-6F37-1462-D10026433502}"/>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8" name="Slide Number Placeholder 6">
            <a:extLst>
              <a:ext uri="{FF2B5EF4-FFF2-40B4-BE49-F238E27FC236}">
                <a16:creationId xmlns:a16="http://schemas.microsoft.com/office/drawing/2014/main" id="{0C648CAF-60BC-D708-CFAE-377088717AFD}"/>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7" name="TextBox 6">
            <a:extLst>
              <a:ext uri="{FF2B5EF4-FFF2-40B4-BE49-F238E27FC236}">
                <a16:creationId xmlns:a16="http://schemas.microsoft.com/office/drawing/2014/main" id="{0F78BC6E-9328-AB5B-3DB7-45AC1A0635F8}"/>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1851534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ngle Column with landscape imag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1" y="900001"/>
            <a:ext cx="7572738" cy="934816"/>
          </a:xfrm>
        </p:spPr>
        <p:txBody>
          <a:bodyPr wrap="square" lIns="0" tIns="0" rIns="0" bIns="0" anchor="t" anchorCtr="0">
            <a:noAutofit/>
          </a:bodyPr>
          <a:lstStyle>
            <a:lvl1pPr algn="l">
              <a:defRPr sz="28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14" name="Subtitle 2">
            <a:extLst>
              <a:ext uri="{FF2B5EF4-FFF2-40B4-BE49-F238E27FC236}">
                <a16:creationId xmlns:a16="http://schemas.microsoft.com/office/drawing/2014/main" id="{39856440-F1C3-7BC7-48C9-A6AEF4CA2936}"/>
              </a:ext>
            </a:extLst>
          </p:cNvPr>
          <p:cNvSpPr>
            <a:spLocks noGrp="1"/>
          </p:cNvSpPr>
          <p:nvPr>
            <p:ph type="subTitle" idx="1"/>
          </p:nvPr>
        </p:nvSpPr>
        <p:spPr>
          <a:xfrm>
            <a:off x="360001" y="1980000"/>
            <a:ext cx="7572738" cy="937658"/>
          </a:xfrm>
        </p:spPr>
        <p:txBody>
          <a:bodyPr wrap="square" lIns="0" tIns="0" rIns="0" bIns="0">
            <a:noAutofit/>
          </a:bodyPr>
          <a:lstStyle>
            <a:lvl1pPr marL="0" indent="0" algn="l">
              <a:buNone/>
              <a:defRPr sz="2400" b="0" i="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Picture Placeholder 4">
            <a:extLst>
              <a:ext uri="{FF2B5EF4-FFF2-40B4-BE49-F238E27FC236}">
                <a16:creationId xmlns:a16="http://schemas.microsoft.com/office/drawing/2014/main" id="{BACDB072-0368-92A1-263C-D20F4BECEF09}"/>
              </a:ext>
            </a:extLst>
          </p:cNvPr>
          <p:cNvSpPr>
            <a:spLocks noGrp="1"/>
          </p:cNvSpPr>
          <p:nvPr>
            <p:ph type="pic" sz="quarter" idx="14"/>
          </p:nvPr>
        </p:nvSpPr>
        <p:spPr>
          <a:xfrm>
            <a:off x="7319963" y="3060000"/>
            <a:ext cx="4537075" cy="2850733"/>
          </a:xfrm>
        </p:spPr>
        <p:txBody>
          <a:bodyPr/>
          <a:lstStyle/>
          <a:p>
            <a:r>
              <a:rPr lang="en-US"/>
              <a:t>Click icon to add picture</a:t>
            </a:r>
          </a:p>
        </p:txBody>
      </p:sp>
      <p:sp>
        <p:nvSpPr>
          <p:cNvPr id="3" name="Footer Placeholder 5">
            <a:extLst>
              <a:ext uri="{FF2B5EF4-FFF2-40B4-BE49-F238E27FC236}">
                <a16:creationId xmlns:a16="http://schemas.microsoft.com/office/drawing/2014/main" id="{206A10C2-9049-91CB-13B2-AE687A4D73B4}"/>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8" name="Slide Number Placeholder 6">
            <a:extLst>
              <a:ext uri="{FF2B5EF4-FFF2-40B4-BE49-F238E27FC236}">
                <a16:creationId xmlns:a16="http://schemas.microsoft.com/office/drawing/2014/main" id="{FB2DC4F1-0508-F8FE-C8EA-604EF41AD054}"/>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12" name="Text Placeholder 12">
            <a:extLst>
              <a:ext uri="{FF2B5EF4-FFF2-40B4-BE49-F238E27FC236}">
                <a16:creationId xmlns:a16="http://schemas.microsoft.com/office/drawing/2014/main" id="{D8416A22-EA45-20EF-AD77-74B05A1FCCEB}"/>
              </a:ext>
            </a:extLst>
          </p:cNvPr>
          <p:cNvSpPr>
            <a:spLocks noGrp="1"/>
          </p:cNvSpPr>
          <p:nvPr>
            <p:ph type="body" sz="quarter" idx="13" hasCustomPrompt="1"/>
          </p:nvPr>
        </p:nvSpPr>
        <p:spPr>
          <a:xfrm>
            <a:off x="360000" y="3060001"/>
            <a:ext cx="3575413" cy="2835474"/>
          </a:xfrm>
        </p:spPr>
        <p:txBody>
          <a:bodyPr lIns="0" tIns="0" rIns="0" bIns="0" numCol="1" spcCol="360000">
            <a:noAutofit/>
          </a:bodyPr>
          <a:lstStyle>
            <a:lvl1pPr marL="0" indent="-180000">
              <a:lnSpc>
                <a:spcPts val="1650"/>
              </a:lnSpc>
              <a:spcBef>
                <a:spcPts val="500"/>
              </a:spcBef>
              <a:buNone/>
              <a:defRPr sz="1300" b="0">
                <a:solidFill>
                  <a:schemeClr val="tx1"/>
                </a:solidFill>
                <a:latin typeface="+mn-lt"/>
                <a:cs typeface="Calibri" panose="020F0502020204030204" pitchFamily="34" charset="0"/>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a:p>
            <a:pPr lvl="0"/>
            <a:endParaRPr lang="en-GB"/>
          </a:p>
        </p:txBody>
      </p:sp>
      <p:sp>
        <p:nvSpPr>
          <p:cNvPr id="7" name="TextBox 6">
            <a:extLst>
              <a:ext uri="{FF2B5EF4-FFF2-40B4-BE49-F238E27FC236}">
                <a16:creationId xmlns:a16="http://schemas.microsoft.com/office/drawing/2014/main" id="{BF8A98F9-3EAE-2370-22EA-A011A0FD8E1B}"/>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4177334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ngle Column with two imag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1" y="900001"/>
            <a:ext cx="3575412" cy="934816"/>
          </a:xfrm>
        </p:spPr>
        <p:txBody>
          <a:bodyPr wrap="square" lIns="0" tIns="0" rIns="0" bIns="0" anchor="t" anchorCtr="0">
            <a:noAutofit/>
          </a:bodyPr>
          <a:lstStyle>
            <a:lvl1pPr algn="l">
              <a:defRPr sz="24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5" name="Picture Placeholder 4">
            <a:extLst>
              <a:ext uri="{FF2B5EF4-FFF2-40B4-BE49-F238E27FC236}">
                <a16:creationId xmlns:a16="http://schemas.microsoft.com/office/drawing/2014/main" id="{BACDB072-0368-92A1-263C-D20F4BECEF09}"/>
              </a:ext>
            </a:extLst>
          </p:cNvPr>
          <p:cNvSpPr>
            <a:spLocks noGrp="1"/>
          </p:cNvSpPr>
          <p:nvPr>
            <p:ph type="pic" sz="quarter" idx="14"/>
          </p:nvPr>
        </p:nvSpPr>
        <p:spPr>
          <a:xfrm>
            <a:off x="8256588" y="877888"/>
            <a:ext cx="3600450" cy="5022850"/>
          </a:xfrm>
        </p:spPr>
        <p:txBody>
          <a:bodyPr/>
          <a:lstStyle/>
          <a:p>
            <a:r>
              <a:rPr lang="en-US"/>
              <a:t>Click icon to add picture</a:t>
            </a:r>
          </a:p>
        </p:txBody>
      </p:sp>
      <p:sp>
        <p:nvSpPr>
          <p:cNvPr id="3" name="Picture Placeholder 4">
            <a:extLst>
              <a:ext uri="{FF2B5EF4-FFF2-40B4-BE49-F238E27FC236}">
                <a16:creationId xmlns:a16="http://schemas.microsoft.com/office/drawing/2014/main" id="{7F8BB60D-4625-7BC1-ED61-DCB837571142}"/>
              </a:ext>
            </a:extLst>
          </p:cNvPr>
          <p:cNvSpPr>
            <a:spLocks noGrp="1"/>
          </p:cNvSpPr>
          <p:nvPr>
            <p:ph type="pic" sz="quarter" idx="15"/>
          </p:nvPr>
        </p:nvSpPr>
        <p:spPr>
          <a:xfrm>
            <a:off x="4331712" y="877888"/>
            <a:ext cx="3600450" cy="5022850"/>
          </a:xfrm>
        </p:spPr>
        <p:txBody>
          <a:bodyPr/>
          <a:lstStyle/>
          <a:p>
            <a:r>
              <a:rPr lang="en-US"/>
              <a:t>Click icon to add picture</a:t>
            </a:r>
          </a:p>
        </p:txBody>
      </p:sp>
      <p:sp>
        <p:nvSpPr>
          <p:cNvPr id="8" name="Footer Placeholder 5">
            <a:extLst>
              <a:ext uri="{FF2B5EF4-FFF2-40B4-BE49-F238E27FC236}">
                <a16:creationId xmlns:a16="http://schemas.microsoft.com/office/drawing/2014/main" id="{22BDEE9B-AA2F-DBB6-08EE-E4240D85454F}"/>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11" name="Slide Number Placeholder 6">
            <a:extLst>
              <a:ext uri="{FF2B5EF4-FFF2-40B4-BE49-F238E27FC236}">
                <a16:creationId xmlns:a16="http://schemas.microsoft.com/office/drawing/2014/main" id="{00CB6D00-8EBC-FBDD-7F23-85D18997BD5A}"/>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14" name="Text Placeholder 12">
            <a:extLst>
              <a:ext uri="{FF2B5EF4-FFF2-40B4-BE49-F238E27FC236}">
                <a16:creationId xmlns:a16="http://schemas.microsoft.com/office/drawing/2014/main" id="{3009170E-4770-997C-7242-E5ACA31013A5}"/>
              </a:ext>
            </a:extLst>
          </p:cNvPr>
          <p:cNvSpPr>
            <a:spLocks noGrp="1"/>
          </p:cNvSpPr>
          <p:nvPr>
            <p:ph type="body" sz="quarter" idx="13" hasCustomPrompt="1"/>
          </p:nvPr>
        </p:nvSpPr>
        <p:spPr>
          <a:xfrm>
            <a:off x="360000" y="3060001"/>
            <a:ext cx="3575413" cy="2835474"/>
          </a:xfrm>
        </p:spPr>
        <p:txBody>
          <a:bodyPr lIns="0" tIns="0" rIns="0" bIns="0" numCol="1" spcCol="360000">
            <a:noAutofit/>
          </a:bodyPr>
          <a:lstStyle>
            <a:lvl1pPr marL="0" indent="-180000">
              <a:lnSpc>
                <a:spcPts val="1650"/>
              </a:lnSpc>
              <a:spcBef>
                <a:spcPts val="500"/>
              </a:spcBef>
              <a:buNone/>
              <a:defRPr sz="1300" b="0">
                <a:solidFill>
                  <a:schemeClr val="tx1"/>
                </a:solidFill>
                <a:latin typeface="+mn-lt"/>
                <a:cs typeface="Calibri" panose="020F0502020204030204" pitchFamily="34" charset="0"/>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a:p>
            <a:pPr lvl="0"/>
            <a:endParaRPr lang="en-GB"/>
          </a:p>
        </p:txBody>
      </p:sp>
      <p:sp>
        <p:nvSpPr>
          <p:cNvPr id="7" name="TextBox 6">
            <a:extLst>
              <a:ext uri="{FF2B5EF4-FFF2-40B4-BE49-F238E27FC236}">
                <a16:creationId xmlns:a16="http://schemas.microsoft.com/office/drawing/2014/main" id="{64DBA51A-B16F-1206-5B04-0C270A6AB720}"/>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3017217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ngle Column with large imag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1" y="900001"/>
            <a:ext cx="3575412" cy="934816"/>
          </a:xfrm>
        </p:spPr>
        <p:txBody>
          <a:bodyPr wrap="square" lIns="0" tIns="0" rIns="0" bIns="0" anchor="t" anchorCtr="0">
            <a:noAutofit/>
          </a:bodyPr>
          <a:lstStyle>
            <a:lvl1pPr algn="l">
              <a:defRPr sz="24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13" name="Text Placeholder 12">
            <a:extLst>
              <a:ext uri="{FF2B5EF4-FFF2-40B4-BE49-F238E27FC236}">
                <a16:creationId xmlns:a16="http://schemas.microsoft.com/office/drawing/2014/main" id="{B057F339-E83C-23B8-E29F-EDFAFF12B4E4}"/>
              </a:ext>
            </a:extLst>
          </p:cNvPr>
          <p:cNvSpPr>
            <a:spLocks noGrp="1"/>
          </p:cNvSpPr>
          <p:nvPr>
            <p:ph type="body" sz="quarter" idx="13" hasCustomPrompt="1"/>
          </p:nvPr>
        </p:nvSpPr>
        <p:spPr>
          <a:xfrm>
            <a:off x="360000" y="3060001"/>
            <a:ext cx="3575413" cy="2835474"/>
          </a:xfrm>
        </p:spPr>
        <p:txBody>
          <a:bodyPr lIns="0" tIns="0" rIns="0" bIns="0" numCol="1" spcCol="360000">
            <a:noAutofit/>
          </a:bodyPr>
          <a:lstStyle>
            <a:lvl1pPr marL="0" indent="-180000">
              <a:lnSpc>
                <a:spcPts val="1650"/>
              </a:lnSpc>
              <a:spcBef>
                <a:spcPts val="500"/>
              </a:spcBef>
              <a:buNone/>
              <a:defRPr sz="1300" b="0">
                <a:latin typeface="+mn-lt"/>
                <a:cs typeface="Calibri" panose="020F0502020204030204" pitchFamily="34" charset="0"/>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a:p>
            <a:pPr lvl="0"/>
            <a:endParaRPr lang="en-GB"/>
          </a:p>
        </p:txBody>
      </p:sp>
      <p:sp>
        <p:nvSpPr>
          <p:cNvPr id="3" name="Picture Placeholder 4">
            <a:extLst>
              <a:ext uri="{FF2B5EF4-FFF2-40B4-BE49-F238E27FC236}">
                <a16:creationId xmlns:a16="http://schemas.microsoft.com/office/drawing/2014/main" id="{7F8BB60D-4625-7BC1-ED61-DCB837571142}"/>
              </a:ext>
            </a:extLst>
          </p:cNvPr>
          <p:cNvSpPr>
            <a:spLocks noGrp="1"/>
          </p:cNvSpPr>
          <p:nvPr>
            <p:ph type="pic" sz="quarter" idx="15"/>
          </p:nvPr>
        </p:nvSpPr>
        <p:spPr>
          <a:xfrm>
            <a:off x="4331712" y="877888"/>
            <a:ext cx="7525326" cy="5022850"/>
          </a:xfrm>
        </p:spPr>
        <p:txBody>
          <a:bodyPr/>
          <a:lstStyle/>
          <a:p>
            <a:r>
              <a:rPr lang="en-US"/>
              <a:t>Click icon to add picture</a:t>
            </a:r>
          </a:p>
        </p:txBody>
      </p:sp>
      <p:sp>
        <p:nvSpPr>
          <p:cNvPr id="5" name="Footer Placeholder 5">
            <a:extLst>
              <a:ext uri="{FF2B5EF4-FFF2-40B4-BE49-F238E27FC236}">
                <a16:creationId xmlns:a16="http://schemas.microsoft.com/office/drawing/2014/main" id="{D4311E95-C628-63E7-D563-F81961E251BD}"/>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8" name="Slide Number Placeholder 6">
            <a:extLst>
              <a:ext uri="{FF2B5EF4-FFF2-40B4-BE49-F238E27FC236}">
                <a16:creationId xmlns:a16="http://schemas.microsoft.com/office/drawing/2014/main" id="{3EEFF5FA-7848-FEBC-D4F9-01751756B6C1}"/>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7" name="TextBox 6">
            <a:extLst>
              <a:ext uri="{FF2B5EF4-FFF2-40B4-BE49-F238E27FC236}">
                <a16:creationId xmlns:a16="http://schemas.microsoft.com/office/drawing/2014/main" id="{C4C0D352-038A-EF6B-91C5-900CC481795C}"/>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1530680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 quot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12C417-8827-D15E-A217-C54E2839878A}"/>
              </a:ext>
            </a:extLst>
          </p:cNvPr>
          <p:cNvSpPr>
            <a:spLocks/>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269BD54-1DC2-ADFF-165D-69C9CF62767E}"/>
              </a:ext>
            </a:extLst>
          </p:cNvPr>
          <p:cNvPicPr>
            <a:picLocks noChangeAspect="1"/>
          </p:cNvPicPr>
          <p:nvPr userDrawn="1"/>
        </p:nvPicPr>
        <p:blipFill>
          <a:blip r:embed="rId2">
            <a:alphaModFix amt="40000"/>
          </a:blip>
          <a:stretch>
            <a:fillRect/>
          </a:stretch>
        </p:blipFill>
        <p:spPr>
          <a:xfrm>
            <a:off x="-3230" y="214"/>
            <a:ext cx="12192000" cy="6857786"/>
          </a:xfrm>
          <a:prstGeom prst="rect">
            <a:avLst/>
          </a:prstGeom>
        </p:spPr>
      </p:pic>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4000"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60000" y="62064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bg1"/>
                </a:solidFill>
                <a:effectLst/>
                <a:latin typeface="Calibri" panose="020F0502020204030204" pitchFamily="34" charset="0"/>
                <a:ea typeface="+mn-ea"/>
                <a:cs typeface="Calibri" panose="020F0502020204030204" pitchFamily="34" charset="0"/>
              </a:rPr>
              <a:t>IN-CONFIDENCE</a:t>
            </a:r>
          </a:p>
        </p:txBody>
      </p:sp>
      <p:sp>
        <p:nvSpPr>
          <p:cNvPr id="2" name="Footer Placeholder 5">
            <a:extLst>
              <a:ext uri="{FF2B5EF4-FFF2-40B4-BE49-F238E27FC236}">
                <a16:creationId xmlns:a16="http://schemas.microsoft.com/office/drawing/2014/main" id="{C686045E-E639-9DE0-D209-B4A36B0CB45B}"/>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bg1"/>
                </a:solidFill>
                <a:latin typeface="Calibri" panose="020F0502020204030204" pitchFamily="34" charset="0"/>
                <a:cs typeface="Calibri" panose="020F0502020204030204" pitchFamily="34" charset="0"/>
              </a:defRPr>
            </a:lvl1pPr>
          </a:lstStyle>
          <a:p>
            <a:endParaRPr lang="en-US">
              <a:solidFill>
                <a:schemeClr val="bg1"/>
              </a:solidFill>
            </a:endParaRPr>
          </a:p>
        </p:txBody>
      </p:sp>
      <p:sp>
        <p:nvSpPr>
          <p:cNvPr id="3" name="Slide Number Placeholder 6">
            <a:extLst>
              <a:ext uri="{FF2B5EF4-FFF2-40B4-BE49-F238E27FC236}">
                <a16:creationId xmlns:a16="http://schemas.microsoft.com/office/drawing/2014/main" id="{BD8BB591-E774-2E73-AB90-1F26D29630C2}"/>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bg1"/>
                </a:solidFill>
              </a:defRPr>
            </a:lvl1pPr>
          </a:lstStyle>
          <a:p>
            <a:fld id="{7398C9FC-D1FB-0347-8E54-6FCB763BC892}" type="slidenum">
              <a:rPr lang="en-US" smtClean="0"/>
              <a:pPr/>
              <a:t>‹#›</a:t>
            </a:fld>
            <a:endParaRPr lang="en-US"/>
          </a:p>
        </p:txBody>
      </p:sp>
      <p:sp>
        <p:nvSpPr>
          <p:cNvPr id="7" name="TextBox 6">
            <a:extLst>
              <a:ext uri="{FF2B5EF4-FFF2-40B4-BE49-F238E27FC236}">
                <a16:creationId xmlns:a16="http://schemas.microsoft.com/office/drawing/2014/main" id="{196DA5B3-9985-490E-9E92-80A25D1B103E}"/>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solidFill>
                  <a:schemeClr val="bg1"/>
                </a:solidFill>
                <a:latin typeface="Calibri Light" panose="020F0302020204030204" pitchFamily="34" charset="0"/>
                <a:cs typeface="Calibri Light" panose="020F0302020204030204" pitchFamily="34" charset="0"/>
              </a:rPr>
              <a:t>Planning.govt.nz</a:t>
            </a:r>
          </a:p>
        </p:txBody>
      </p:sp>
      <p:sp>
        <p:nvSpPr>
          <p:cNvPr id="14" name="Subtitle 2">
            <a:extLst>
              <a:ext uri="{FF2B5EF4-FFF2-40B4-BE49-F238E27FC236}">
                <a16:creationId xmlns:a16="http://schemas.microsoft.com/office/drawing/2014/main" id="{E4DF4D11-7409-C2EA-D54B-30135A30B91A}"/>
              </a:ext>
            </a:extLst>
          </p:cNvPr>
          <p:cNvSpPr>
            <a:spLocks noGrp="1"/>
          </p:cNvSpPr>
          <p:nvPr>
            <p:ph type="subTitle" idx="1" hasCustomPrompt="1"/>
          </p:nvPr>
        </p:nvSpPr>
        <p:spPr>
          <a:xfrm>
            <a:off x="375171" y="2247000"/>
            <a:ext cx="6505530" cy="3922295"/>
          </a:xfrm>
        </p:spPr>
        <p:txBody>
          <a:bodyPr wrap="square" lIns="0" tIns="0" rIns="0" bIns="0">
            <a:noAutofit/>
          </a:bodyPr>
          <a:lstStyle>
            <a:lvl1pPr marL="0" indent="0" algn="l">
              <a:buNone/>
              <a:defRPr sz="4000" b="1" i="0">
                <a:solidFill>
                  <a:schemeClr val="bg1"/>
                </a:solidFill>
                <a:latin typeface="Georgia" panose="02040502050405020303" pitchFamily="18"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Chapter slide:</a:t>
            </a:r>
            <a:br>
              <a:rPr lang="en-US"/>
            </a:br>
            <a:r>
              <a:rPr lang="en-US"/>
              <a:t>Click to edit Master subtitle style</a:t>
            </a:r>
          </a:p>
        </p:txBody>
      </p:sp>
    </p:spTree>
    <p:extLst>
      <p:ext uri="{BB962C8B-B14F-4D97-AF65-F5344CB8AC3E}">
        <p14:creationId xmlns:p14="http://schemas.microsoft.com/office/powerpoint/2010/main" val="3410585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ull quot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12C417-8827-D15E-A217-C54E2839878A}"/>
              </a:ext>
            </a:extLst>
          </p:cNvPr>
          <p:cNvSpPr>
            <a:spLocks/>
          </p:cNvSpPr>
          <p:nvPr userDrawn="1"/>
        </p:nvSpPr>
        <p:spPr>
          <a:xfrm>
            <a:off x="0" y="0"/>
            <a:ext cx="12192000" cy="6858000"/>
          </a:xfrm>
          <a:prstGeom prst="rect">
            <a:avLst/>
          </a:prstGeom>
          <a:solidFill>
            <a:srgbClr val="D9EE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269BD54-1DC2-ADFF-165D-69C9CF62767E}"/>
              </a:ext>
            </a:extLst>
          </p:cNvPr>
          <p:cNvPicPr>
            <a:picLocks noChangeAspect="1"/>
          </p:cNvPicPr>
          <p:nvPr userDrawn="1"/>
        </p:nvPicPr>
        <p:blipFill>
          <a:blip r:embed="rId2">
            <a:alphaModFix amt="36000"/>
          </a:blip>
          <a:srcRect/>
          <a:stretch/>
        </p:blipFill>
        <p:spPr>
          <a:xfrm>
            <a:off x="0" y="215"/>
            <a:ext cx="12192000" cy="6857785"/>
          </a:xfrm>
          <a:prstGeom prst="rect">
            <a:avLst/>
          </a:prstGeom>
        </p:spPr>
      </p:pic>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4000"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60000" y="62064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2" name="Footer Placeholder 5">
            <a:extLst>
              <a:ext uri="{FF2B5EF4-FFF2-40B4-BE49-F238E27FC236}">
                <a16:creationId xmlns:a16="http://schemas.microsoft.com/office/drawing/2014/main" id="{C686045E-E639-9DE0-D209-B4A36B0CB45B}"/>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3" name="Slide Number Placeholder 6">
            <a:extLst>
              <a:ext uri="{FF2B5EF4-FFF2-40B4-BE49-F238E27FC236}">
                <a16:creationId xmlns:a16="http://schemas.microsoft.com/office/drawing/2014/main" id="{BD8BB591-E774-2E73-AB90-1F26D29630C2}"/>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7" name="TextBox 6">
            <a:extLst>
              <a:ext uri="{FF2B5EF4-FFF2-40B4-BE49-F238E27FC236}">
                <a16:creationId xmlns:a16="http://schemas.microsoft.com/office/drawing/2014/main" id="{196DA5B3-9985-490E-9E92-80A25D1B103E}"/>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solidFill>
                  <a:schemeClr val="tx1"/>
                </a:solidFill>
                <a:latin typeface="Calibri Light" panose="020F0302020204030204" pitchFamily="34" charset="0"/>
                <a:cs typeface="Calibri Light" panose="020F0302020204030204" pitchFamily="34" charset="0"/>
              </a:rPr>
              <a:t>Planning.govt.nz</a:t>
            </a:r>
          </a:p>
        </p:txBody>
      </p:sp>
      <p:sp>
        <p:nvSpPr>
          <p:cNvPr id="14" name="Subtitle 2">
            <a:extLst>
              <a:ext uri="{FF2B5EF4-FFF2-40B4-BE49-F238E27FC236}">
                <a16:creationId xmlns:a16="http://schemas.microsoft.com/office/drawing/2014/main" id="{E4DF4D11-7409-C2EA-D54B-30135A30B91A}"/>
              </a:ext>
            </a:extLst>
          </p:cNvPr>
          <p:cNvSpPr>
            <a:spLocks noGrp="1"/>
          </p:cNvSpPr>
          <p:nvPr>
            <p:ph type="subTitle" idx="1" hasCustomPrompt="1"/>
          </p:nvPr>
        </p:nvSpPr>
        <p:spPr>
          <a:xfrm>
            <a:off x="375171" y="2247000"/>
            <a:ext cx="6505530" cy="3922295"/>
          </a:xfrm>
        </p:spPr>
        <p:txBody>
          <a:bodyPr wrap="square" lIns="0" tIns="0" rIns="0" bIns="0">
            <a:noAutofit/>
          </a:bodyPr>
          <a:lstStyle>
            <a:lvl1pPr marL="0" indent="0" algn="l">
              <a:buNone/>
              <a:defRPr sz="4000" b="1" i="0">
                <a:solidFill>
                  <a:schemeClr val="tx1"/>
                </a:solidFill>
                <a:latin typeface="Georgia" panose="02040502050405020303" pitchFamily="18"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Chapter slide :</a:t>
            </a:r>
            <a:br>
              <a:rPr lang="en-US"/>
            </a:br>
            <a:r>
              <a:rPr lang="en-US"/>
              <a:t>Click to edit Master subtitle style</a:t>
            </a:r>
          </a:p>
        </p:txBody>
      </p:sp>
    </p:spTree>
    <p:extLst>
      <p:ext uri="{BB962C8B-B14F-4D97-AF65-F5344CB8AC3E}">
        <p14:creationId xmlns:p14="http://schemas.microsoft.com/office/powerpoint/2010/main" val="3645304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eature 1">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12C417-8827-D15E-A217-C54E2839878A}"/>
              </a:ext>
            </a:extLst>
          </p:cNvPr>
          <p:cNvSpPr>
            <a:spLocks noGrp="1" noRot="1" noMove="1" noResize="1" noEditPoints="1" noAdjustHandles="1" noChangeArrowheads="1" noChangeShapeType="1"/>
          </p:cNvSpPr>
          <p:nvPr userDrawn="1"/>
        </p:nvSpPr>
        <p:spPr>
          <a:xfrm>
            <a:off x="360000" y="565483"/>
            <a:ext cx="11485563" cy="56484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4000"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60000" y="62064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pic>
        <p:nvPicPr>
          <p:cNvPr id="8" name="Picture 7">
            <a:extLst>
              <a:ext uri="{FF2B5EF4-FFF2-40B4-BE49-F238E27FC236}">
                <a16:creationId xmlns:a16="http://schemas.microsoft.com/office/drawing/2014/main" id="{44F1782F-EC3E-F280-E077-93B822BF38DC}"/>
              </a:ext>
            </a:extLst>
          </p:cNvPr>
          <p:cNvPicPr>
            <a:picLocks noGrp="1" noRot="1" noMove="1" noResize="1" noEditPoints="1" noAdjustHandles="1" noChangeArrowheads="1" noChangeShapeType="1" noCrop="1"/>
          </p:cNvPicPr>
          <p:nvPr userDrawn="1"/>
        </p:nvPicPr>
        <p:blipFill>
          <a:blip r:embed="rId2"/>
          <a:srcRect/>
          <a:stretch/>
        </p:blipFill>
        <p:spPr>
          <a:xfrm>
            <a:off x="366965" y="583533"/>
            <a:ext cx="11472109" cy="2604836"/>
          </a:xfrm>
          <a:prstGeom prst="rect">
            <a:avLst/>
          </a:prstGeom>
        </p:spPr>
      </p:pic>
      <p:sp>
        <p:nvSpPr>
          <p:cNvPr id="14" name="Subtitle 2">
            <a:extLst>
              <a:ext uri="{FF2B5EF4-FFF2-40B4-BE49-F238E27FC236}">
                <a16:creationId xmlns:a16="http://schemas.microsoft.com/office/drawing/2014/main" id="{E4DF4D11-7409-C2EA-D54B-30135A30B91A}"/>
              </a:ext>
            </a:extLst>
          </p:cNvPr>
          <p:cNvSpPr>
            <a:spLocks noGrp="1"/>
          </p:cNvSpPr>
          <p:nvPr>
            <p:ph type="subTitle" idx="1"/>
          </p:nvPr>
        </p:nvSpPr>
        <p:spPr>
          <a:xfrm>
            <a:off x="4332288" y="1260000"/>
            <a:ext cx="6516686" cy="1910321"/>
          </a:xfrm>
        </p:spPr>
        <p:txBody>
          <a:bodyPr wrap="square" lIns="0" tIns="0" rIns="0" bIns="0">
            <a:noAutofit/>
          </a:bodyPr>
          <a:lstStyle>
            <a:lvl1pPr marL="0" indent="0" algn="l">
              <a:buNone/>
              <a:defRPr sz="3000" b="0" i="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Picture Placeholder 4">
            <a:extLst>
              <a:ext uri="{FF2B5EF4-FFF2-40B4-BE49-F238E27FC236}">
                <a16:creationId xmlns:a16="http://schemas.microsoft.com/office/drawing/2014/main" id="{8931DAC9-A6D5-5F75-A4B3-2A1CEA87E950}"/>
              </a:ext>
            </a:extLst>
          </p:cNvPr>
          <p:cNvSpPr>
            <a:spLocks noGrp="1"/>
          </p:cNvSpPr>
          <p:nvPr>
            <p:ph type="pic" sz="quarter" idx="15"/>
          </p:nvPr>
        </p:nvSpPr>
        <p:spPr>
          <a:xfrm>
            <a:off x="360000" y="584717"/>
            <a:ext cx="3600450" cy="5610809"/>
          </a:xfrm>
        </p:spPr>
        <p:txBody>
          <a:bodyPr/>
          <a:lstStyle/>
          <a:p>
            <a:r>
              <a:rPr lang="en-US"/>
              <a:t>Click icon to add picture</a:t>
            </a:r>
          </a:p>
        </p:txBody>
      </p:sp>
      <p:sp>
        <p:nvSpPr>
          <p:cNvPr id="3" name="Text Placeholder 12">
            <a:extLst>
              <a:ext uri="{FF2B5EF4-FFF2-40B4-BE49-F238E27FC236}">
                <a16:creationId xmlns:a16="http://schemas.microsoft.com/office/drawing/2014/main" id="{7E921611-6D1F-6942-5D17-E516DF0BCFEA}"/>
              </a:ext>
            </a:extLst>
          </p:cNvPr>
          <p:cNvSpPr>
            <a:spLocks noGrp="1"/>
          </p:cNvSpPr>
          <p:nvPr>
            <p:ph type="body" sz="quarter" idx="13" hasCustomPrompt="1"/>
          </p:nvPr>
        </p:nvSpPr>
        <p:spPr>
          <a:xfrm>
            <a:off x="7319963" y="3609474"/>
            <a:ext cx="3529012" cy="1786689"/>
          </a:xfrm>
        </p:spPr>
        <p:txBody>
          <a:bodyPr lIns="0" tIns="0" rIns="0" bIns="0" numCol="1" spcCol="360000">
            <a:noAutofit/>
          </a:bodyPr>
          <a:lstStyle>
            <a:lvl1pPr marL="0" indent="-180000">
              <a:lnSpc>
                <a:spcPts val="1650"/>
              </a:lnSpc>
              <a:spcBef>
                <a:spcPts val="500"/>
              </a:spcBef>
              <a:buNone/>
              <a:defRPr sz="1300" b="0">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a:p>
            <a:pPr lvl="0"/>
            <a:endParaRPr lang="en-GB"/>
          </a:p>
          <a:p>
            <a:pPr lvl="0"/>
            <a:endParaRPr lang="en-GB"/>
          </a:p>
        </p:txBody>
      </p:sp>
      <p:sp>
        <p:nvSpPr>
          <p:cNvPr id="11" name="Footer Placeholder 5">
            <a:extLst>
              <a:ext uri="{FF2B5EF4-FFF2-40B4-BE49-F238E27FC236}">
                <a16:creationId xmlns:a16="http://schemas.microsoft.com/office/drawing/2014/main" id="{CA382055-2E2E-DBB6-A48C-D5378EFA5C50}"/>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12" name="Slide Number Placeholder 6">
            <a:extLst>
              <a:ext uri="{FF2B5EF4-FFF2-40B4-BE49-F238E27FC236}">
                <a16:creationId xmlns:a16="http://schemas.microsoft.com/office/drawing/2014/main" id="{212821EF-F827-8584-BFFC-C1CD6F98DB46}"/>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6" name="TextBox 5">
            <a:extLst>
              <a:ext uri="{FF2B5EF4-FFF2-40B4-BE49-F238E27FC236}">
                <a16:creationId xmlns:a16="http://schemas.microsoft.com/office/drawing/2014/main" id="{43DDAE23-4B3C-A535-C930-F0A7E919B4CE}"/>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3652254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eature 2">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12C417-8827-D15E-A217-C54E2839878A}"/>
              </a:ext>
            </a:extLst>
          </p:cNvPr>
          <p:cNvSpPr>
            <a:spLocks noGrp="1" noRot="1" noMove="1" noResize="1" noEditPoints="1" noAdjustHandles="1" noChangeArrowheads="1" noChangeShapeType="1"/>
          </p:cNvSpPr>
          <p:nvPr userDrawn="1"/>
        </p:nvSpPr>
        <p:spPr>
          <a:xfrm>
            <a:off x="9264650" y="872289"/>
            <a:ext cx="2592388" cy="504724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60000" y="62064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pic>
        <p:nvPicPr>
          <p:cNvPr id="8" name="Picture 7">
            <a:extLst>
              <a:ext uri="{FF2B5EF4-FFF2-40B4-BE49-F238E27FC236}">
                <a16:creationId xmlns:a16="http://schemas.microsoft.com/office/drawing/2014/main" id="{44F1782F-EC3E-F280-E077-93B822BF38DC}"/>
              </a:ext>
            </a:extLst>
          </p:cNvPr>
          <p:cNvPicPr>
            <a:picLocks noGrp="1" noRot="1" noMove="1" noResize="1" noEditPoints="1" noAdjustHandles="1" noChangeArrowheads="1" noChangeShapeType="1" noCrop="1"/>
          </p:cNvPicPr>
          <p:nvPr userDrawn="1"/>
        </p:nvPicPr>
        <p:blipFill>
          <a:blip r:embed="rId2"/>
          <a:srcRect r="77406" b="-60"/>
          <a:stretch>
            <a:fillRect/>
          </a:stretch>
        </p:blipFill>
        <p:spPr>
          <a:xfrm>
            <a:off x="9264650" y="890339"/>
            <a:ext cx="2592000" cy="2606400"/>
          </a:xfrm>
          <a:prstGeom prst="rect">
            <a:avLst/>
          </a:prstGeom>
        </p:spPr>
      </p:pic>
      <p:sp>
        <p:nvSpPr>
          <p:cNvPr id="12" name="Rectangle 11">
            <a:extLst>
              <a:ext uri="{FF2B5EF4-FFF2-40B4-BE49-F238E27FC236}">
                <a16:creationId xmlns:a16="http://schemas.microsoft.com/office/drawing/2014/main" id="{AA478CE7-5558-BD5C-D921-72E1D895017F}"/>
              </a:ext>
            </a:extLst>
          </p:cNvPr>
          <p:cNvSpPr>
            <a:spLocks noGrp="1" noRot="1" noMove="1" noResize="1" noEditPoints="1" noAdjustHandles="1" noChangeArrowheads="1" noChangeShapeType="1"/>
          </p:cNvSpPr>
          <p:nvPr userDrawn="1"/>
        </p:nvSpPr>
        <p:spPr>
          <a:xfrm>
            <a:off x="3329616" y="872289"/>
            <a:ext cx="2592388" cy="504724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2">
            <a:extLst>
              <a:ext uri="{FF2B5EF4-FFF2-40B4-BE49-F238E27FC236}">
                <a16:creationId xmlns:a16="http://schemas.microsoft.com/office/drawing/2014/main" id="{7E921611-6D1F-6942-5D17-E516DF0BCFEA}"/>
              </a:ext>
            </a:extLst>
          </p:cNvPr>
          <p:cNvSpPr>
            <a:spLocks noGrp="1"/>
          </p:cNvSpPr>
          <p:nvPr>
            <p:ph type="body" sz="quarter" idx="13" hasCustomPrompt="1"/>
          </p:nvPr>
        </p:nvSpPr>
        <p:spPr>
          <a:xfrm>
            <a:off x="9264651" y="2514601"/>
            <a:ext cx="2592388" cy="3007895"/>
          </a:xfrm>
        </p:spPr>
        <p:txBody>
          <a:bodyPr wrap="square" lIns="180000" tIns="0" rIns="180000" bIns="180000" numCol="1"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a:p>
            <a:pPr lvl="0"/>
            <a:endParaRPr lang="en-GB"/>
          </a:p>
        </p:txBody>
      </p:sp>
      <p:pic>
        <p:nvPicPr>
          <p:cNvPr id="15" name="Picture 14">
            <a:extLst>
              <a:ext uri="{FF2B5EF4-FFF2-40B4-BE49-F238E27FC236}">
                <a16:creationId xmlns:a16="http://schemas.microsoft.com/office/drawing/2014/main" id="{6FC90E44-DFC3-0354-01BD-5A6B8D7A48BC}"/>
              </a:ext>
            </a:extLst>
          </p:cNvPr>
          <p:cNvPicPr>
            <a:picLocks noGrp="1" noRot="1" noMove="1" noResize="1" noEditPoints="1" noAdjustHandles="1" noChangeArrowheads="1" noChangeShapeType="1" noCrop="1"/>
          </p:cNvPicPr>
          <p:nvPr userDrawn="1"/>
        </p:nvPicPr>
        <p:blipFill>
          <a:blip r:embed="rId2"/>
          <a:srcRect r="77406" b="-60"/>
          <a:stretch>
            <a:fillRect/>
          </a:stretch>
        </p:blipFill>
        <p:spPr>
          <a:xfrm>
            <a:off x="3329616" y="872289"/>
            <a:ext cx="2592000" cy="2606400"/>
          </a:xfrm>
          <a:prstGeom prst="rect">
            <a:avLst/>
          </a:prstGeom>
        </p:spPr>
      </p:pic>
      <p:sp>
        <p:nvSpPr>
          <p:cNvPr id="19" name="Rectangle 18">
            <a:extLst>
              <a:ext uri="{FF2B5EF4-FFF2-40B4-BE49-F238E27FC236}">
                <a16:creationId xmlns:a16="http://schemas.microsoft.com/office/drawing/2014/main" id="{472EAE77-8CB1-7A8A-5B60-0728E39B4CC7}"/>
              </a:ext>
            </a:extLst>
          </p:cNvPr>
          <p:cNvSpPr>
            <a:spLocks noGrp="1" noRot="1" noMove="1" noResize="1" noEditPoints="1" noAdjustHandles="1" noChangeArrowheads="1" noChangeShapeType="1"/>
          </p:cNvSpPr>
          <p:nvPr userDrawn="1"/>
        </p:nvSpPr>
        <p:spPr>
          <a:xfrm>
            <a:off x="6297133" y="872289"/>
            <a:ext cx="2592388" cy="50472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2">
            <a:extLst>
              <a:ext uri="{FF2B5EF4-FFF2-40B4-BE49-F238E27FC236}">
                <a16:creationId xmlns:a16="http://schemas.microsoft.com/office/drawing/2014/main" id="{10064572-9F80-B89E-A9FC-D3A65C1D459F}"/>
              </a:ext>
            </a:extLst>
          </p:cNvPr>
          <p:cNvSpPr>
            <a:spLocks noGrp="1"/>
          </p:cNvSpPr>
          <p:nvPr>
            <p:ph type="body" sz="quarter" idx="14" hasCustomPrompt="1"/>
          </p:nvPr>
        </p:nvSpPr>
        <p:spPr>
          <a:xfrm>
            <a:off x="3329617" y="2514601"/>
            <a:ext cx="2592388" cy="3007895"/>
          </a:xfrm>
        </p:spPr>
        <p:txBody>
          <a:bodyPr wrap="square" lIns="180000" tIns="0" rIns="180000" bIns="180000" numCol="1"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pic>
        <p:nvPicPr>
          <p:cNvPr id="21" name="Picture 20">
            <a:extLst>
              <a:ext uri="{FF2B5EF4-FFF2-40B4-BE49-F238E27FC236}">
                <a16:creationId xmlns:a16="http://schemas.microsoft.com/office/drawing/2014/main" id="{A2C4B6A0-0DF3-CE1F-9F42-F35902E66156}"/>
              </a:ext>
            </a:extLst>
          </p:cNvPr>
          <p:cNvPicPr>
            <a:picLocks/>
          </p:cNvPicPr>
          <p:nvPr userDrawn="1"/>
        </p:nvPicPr>
        <p:blipFill>
          <a:blip r:embed="rId3">
            <a:alphaModFix amt="40000"/>
          </a:blip>
          <a:srcRect l="23105" r="23105"/>
          <a:stretch/>
        </p:blipFill>
        <p:spPr>
          <a:xfrm rot="10800000">
            <a:off x="6297133" y="890339"/>
            <a:ext cx="2592000" cy="2606400"/>
          </a:xfrm>
          <a:prstGeom prst="rect">
            <a:avLst/>
          </a:prstGeom>
        </p:spPr>
      </p:pic>
      <p:sp>
        <p:nvSpPr>
          <p:cNvPr id="23" name="Text Placeholder 12">
            <a:extLst>
              <a:ext uri="{FF2B5EF4-FFF2-40B4-BE49-F238E27FC236}">
                <a16:creationId xmlns:a16="http://schemas.microsoft.com/office/drawing/2014/main" id="{6C3CE47F-4F3F-1878-2303-B059BEB5F002}"/>
              </a:ext>
            </a:extLst>
          </p:cNvPr>
          <p:cNvSpPr>
            <a:spLocks noGrp="1"/>
          </p:cNvSpPr>
          <p:nvPr>
            <p:ph type="body" sz="quarter" idx="15" hasCustomPrompt="1"/>
          </p:nvPr>
        </p:nvSpPr>
        <p:spPr>
          <a:xfrm>
            <a:off x="6297133" y="2514601"/>
            <a:ext cx="2592388" cy="3007895"/>
          </a:xfrm>
        </p:spPr>
        <p:txBody>
          <a:bodyPr wrap="square" lIns="180000" tIns="0" rIns="180000" bIns="180000" numCol="1" spcCol="360000">
            <a:noAutofit/>
          </a:bodyPr>
          <a:lstStyle>
            <a:lvl1pPr marL="0" indent="-180000">
              <a:lnSpc>
                <a:spcPts val="1650"/>
              </a:lnSpc>
              <a:spcBef>
                <a:spcPts val="500"/>
              </a:spcBef>
              <a:buNone/>
              <a:defRPr sz="1300" b="0">
                <a:solidFill>
                  <a:schemeClr val="bg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4000"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25" name="Text Placeholder 12">
            <a:extLst>
              <a:ext uri="{FF2B5EF4-FFF2-40B4-BE49-F238E27FC236}">
                <a16:creationId xmlns:a16="http://schemas.microsoft.com/office/drawing/2014/main" id="{EE0DC6CD-FC22-9399-0321-E635933F03D4}"/>
              </a:ext>
            </a:extLst>
          </p:cNvPr>
          <p:cNvSpPr>
            <a:spLocks noGrp="1"/>
          </p:cNvSpPr>
          <p:nvPr>
            <p:ph type="body" sz="quarter" idx="16"/>
          </p:nvPr>
        </p:nvSpPr>
        <p:spPr>
          <a:xfrm>
            <a:off x="371475" y="872289"/>
            <a:ext cx="2592388" cy="3007895"/>
          </a:xfrm>
        </p:spPr>
        <p:txBody>
          <a:bodyPr wrap="square" lIns="0" tIns="0" rIns="0" bIns="0" numCol="2" spcCol="360000">
            <a:noAutofit/>
          </a:bodyPr>
          <a:lstStyle>
            <a:lvl1pPr marL="0" indent="-180000">
              <a:lnSpc>
                <a:spcPts val="1650"/>
              </a:lnSpc>
              <a:spcBef>
                <a:spcPts val="500"/>
              </a:spcBef>
              <a:buNone/>
              <a:defRPr sz="1300" b="1" i="0">
                <a:solidFill>
                  <a:schemeClr val="tx1"/>
                </a:solidFill>
                <a:latin typeface="Calibri" panose="020F0502020204030204" pitchFamily="34" charset="0"/>
                <a:cs typeface="Calibri" panose="020F0502020204030204" pitchFamily="34" charset="0"/>
              </a:defRPr>
            </a:lvl1pPr>
            <a:lvl2pPr>
              <a:buNone/>
              <a:defRPr sz="1300"/>
            </a:lvl2pPr>
            <a:lvl3pPr>
              <a:buNone/>
              <a:defRPr sz="1300"/>
            </a:lvl3pPr>
            <a:lvl4pPr>
              <a:buNone/>
              <a:defRPr sz="1300"/>
            </a:lvl4pPr>
            <a:lvl5pPr>
              <a:buNone/>
              <a:defRPr sz="1300"/>
            </a:lvl5pPr>
          </a:lstStyle>
          <a:p>
            <a:pPr lvl="0"/>
            <a:r>
              <a:rPr lang="en-US"/>
              <a:t>Click to edit Master text styles</a:t>
            </a:r>
          </a:p>
        </p:txBody>
      </p:sp>
      <p:sp>
        <p:nvSpPr>
          <p:cNvPr id="2" name="Footer Placeholder 5">
            <a:extLst>
              <a:ext uri="{FF2B5EF4-FFF2-40B4-BE49-F238E27FC236}">
                <a16:creationId xmlns:a16="http://schemas.microsoft.com/office/drawing/2014/main" id="{A9017DDD-E7FB-BF3A-DF32-424F9A4F39AA}"/>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6" name="Slide Number Placeholder 6">
            <a:extLst>
              <a:ext uri="{FF2B5EF4-FFF2-40B4-BE49-F238E27FC236}">
                <a16:creationId xmlns:a16="http://schemas.microsoft.com/office/drawing/2014/main" id="{5046ED93-1A65-6C0B-F15B-8584DD08B3AF}"/>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13" name="Text Placeholder 12">
            <a:extLst>
              <a:ext uri="{FF2B5EF4-FFF2-40B4-BE49-F238E27FC236}">
                <a16:creationId xmlns:a16="http://schemas.microsoft.com/office/drawing/2014/main" id="{29481353-19FE-5115-10F1-227A417347E0}"/>
              </a:ext>
            </a:extLst>
          </p:cNvPr>
          <p:cNvSpPr>
            <a:spLocks noGrp="1"/>
          </p:cNvSpPr>
          <p:nvPr>
            <p:ph type="body" sz="quarter" idx="17"/>
          </p:nvPr>
        </p:nvSpPr>
        <p:spPr>
          <a:xfrm>
            <a:off x="3324225" y="862013"/>
            <a:ext cx="2608263" cy="1635125"/>
          </a:xfrm>
        </p:spPr>
        <p:txBody>
          <a:bodyPr lIns="180000" tIns="180000" rIns="180000" bIns="180000"/>
          <a:lstStyle>
            <a:lvl1pPr>
              <a:defRPr sz="2400" b="0" i="0">
                <a:solidFill>
                  <a:schemeClr val="tx1"/>
                </a:solidFill>
                <a:latin typeface="Calibri Light" panose="020F0302020204030204" pitchFamily="34" charset="0"/>
                <a:cs typeface="Calibri Light" panose="020F0302020204030204" pitchFamily="34" charset="0"/>
              </a:defRPr>
            </a:lvl1pPr>
            <a:lvl2pPr>
              <a:defRPr sz="1800" b="0" i="0">
                <a:latin typeface="Calibri Light" panose="020F0302020204030204" pitchFamily="34" charset="0"/>
                <a:cs typeface="Calibri Light" panose="020F0302020204030204" pitchFamily="34" charset="0"/>
              </a:defRPr>
            </a:lvl2pPr>
            <a:lvl3pPr>
              <a:defRPr sz="1800" b="0" i="0">
                <a:latin typeface="Calibri Light" panose="020F0302020204030204" pitchFamily="34" charset="0"/>
                <a:cs typeface="Calibri Light" panose="020F0302020204030204" pitchFamily="34" charset="0"/>
              </a:defRPr>
            </a:lvl3pPr>
            <a:lvl4pPr>
              <a:defRPr sz="1800" b="0" i="0">
                <a:latin typeface="Calibri Light" panose="020F0302020204030204" pitchFamily="34" charset="0"/>
                <a:cs typeface="Calibri Light" panose="020F0302020204030204" pitchFamily="34" charset="0"/>
              </a:defRPr>
            </a:lvl4pPr>
            <a:lvl5pPr>
              <a:defRPr sz="1800" b="0" i="0">
                <a:latin typeface="Calibri Light" panose="020F0302020204030204" pitchFamily="34" charset="0"/>
                <a:cs typeface="Calibri Light" panose="020F0302020204030204" pitchFamily="34" charset="0"/>
              </a:defRPr>
            </a:lvl5pPr>
          </a:lstStyle>
          <a:p>
            <a:pPr lvl="0"/>
            <a:r>
              <a:rPr lang="en-US"/>
              <a:t>Click to edit Master text styles</a:t>
            </a:r>
          </a:p>
        </p:txBody>
      </p:sp>
      <p:sp>
        <p:nvSpPr>
          <p:cNvPr id="20" name="Text Placeholder 12">
            <a:extLst>
              <a:ext uri="{FF2B5EF4-FFF2-40B4-BE49-F238E27FC236}">
                <a16:creationId xmlns:a16="http://schemas.microsoft.com/office/drawing/2014/main" id="{8D3FAA6D-6E4A-98CC-19D8-FAD2F5B8C78B}"/>
              </a:ext>
            </a:extLst>
          </p:cNvPr>
          <p:cNvSpPr>
            <a:spLocks noGrp="1"/>
          </p:cNvSpPr>
          <p:nvPr>
            <p:ph type="body" sz="quarter" idx="18"/>
          </p:nvPr>
        </p:nvSpPr>
        <p:spPr>
          <a:xfrm>
            <a:off x="9264352" y="862013"/>
            <a:ext cx="2608263" cy="1635125"/>
          </a:xfrm>
        </p:spPr>
        <p:txBody>
          <a:bodyPr lIns="180000" tIns="180000" rIns="180000" bIns="180000"/>
          <a:lstStyle>
            <a:lvl1pPr>
              <a:defRPr sz="2400" b="0" i="0">
                <a:solidFill>
                  <a:schemeClr val="tx1"/>
                </a:solidFill>
                <a:latin typeface="Calibri Light" panose="020F0302020204030204" pitchFamily="34" charset="0"/>
                <a:cs typeface="Calibri Light" panose="020F0302020204030204" pitchFamily="34" charset="0"/>
              </a:defRPr>
            </a:lvl1pPr>
            <a:lvl2pPr>
              <a:defRPr sz="1800" b="0" i="0">
                <a:latin typeface="Calibri Light" panose="020F0302020204030204" pitchFamily="34" charset="0"/>
                <a:cs typeface="Calibri Light" panose="020F0302020204030204" pitchFamily="34" charset="0"/>
              </a:defRPr>
            </a:lvl2pPr>
            <a:lvl3pPr>
              <a:defRPr sz="1800" b="0" i="0">
                <a:latin typeface="Calibri Light" panose="020F0302020204030204" pitchFamily="34" charset="0"/>
                <a:cs typeface="Calibri Light" panose="020F0302020204030204" pitchFamily="34" charset="0"/>
              </a:defRPr>
            </a:lvl3pPr>
            <a:lvl4pPr>
              <a:defRPr sz="1800" b="0" i="0">
                <a:latin typeface="Calibri Light" panose="020F0302020204030204" pitchFamily="34" charset="0"/>
                <a:cs typeface="Calibri Light" panose="020F0302020204030204" pitchFamily="34" charset="0"/>
              </a:defRPr>
            </a:lvl4pPr>
            <a:lvl5pPr>
              <a:defRPr sz="1800" b="0" i="0">
                <a:latin typeface="Calibri Light" panose="020F0302020204030204" pitchFamily="34" charset="0"/>
                <a:cs typeface="Calibri Light" panose="020F0302020204030204" pitchFamily="34" charset="0"/>
              </a:defRPr>
            </a:lvl5pPr>
          </a:lstStyle>
          <a:p>
            <a:pPr lvl="0"/>
            <a:r>
              <a:rPr lang="en-US"/>
              <a:t>Click to edit Master text styles</a:t>
            </a:r>
          </a:p>
        </p:txBody>
      </p:sp>
      <p:sp>
        <p:nvSpPr>
          <p:cNvPr id="24" name="Text Placeholder 12">
            <a:extLst>
              <a:ext uri="{FF2B5EF4-FFF2-40B4-BE49-F238E27FC236}">
                <a16:creationId xmlns:a16="http://schemas.microsoft.com/office/drawing/2014/main" id="{2BD080F0-5F7C-6F2A-9609-9179B6E2B3FD}"/>
              </a:ext>
            </a:extLst>
          </p:cNvPr>
          <p:cNvSpPr>
            <a:spLocks noGrp="1"/>
          </p:cNvSpPr>
          <p:nvPr>
            <p:ph type="body" sz="quarter" idx="19"/>
          </p:nvPr>
        </p:nvSpPr>
        <p:spPr>
          <a:xfrm>
            <a:off x="6312024" y="862013"/>
            <a:ext cx="2570719" cy="1635125"/>
          </a:xfrm>
        </p:spPr>
        <p:txBody>
          <a:bodyPr lIns="180000" tIns="180000" rIns="180000" bIns="180000"/>
          <a:lstStyle>
            <a:lvl1pPr>
              <a:defRPr sz="2400" b="0" i="0">
                <a:solidFill>
                  <a:schemeClr val="bg1"/>
                </a:solidFill>
                <a:latin typeface="Calibri Light" panose="020F0302020204030204" pitchFamily="34" charset="0"/>
                <a:cs typeface="Calibri Light" panose="020F0302020204030204" pitchFamily="34" charset="0"/>
              </a:defRPr>
            </a:lvl1pPr>
            <a:lvl2pPr>
              <a:defRPr sz="1800" b="0" i="0">
                <a:latin typeface="Calibri Light" panose="020F0302020204030204" pitchFamily="34" charset="0"/>
                <a:cs typeface="Calibri Light" panose="020F0302020204030204" pitchFamily="34" charset="0"/>
              </a:defRPr>
            </a:lvl2pPr>
            <a:lvl3pPr>
              <a:defRPr sz="1800" b="0" i="0">
                <a:latin typeface="Calibri Light" panose="020F0302020204030204" pitchFamily="34" charset="0"/>
                <a:cs typeface="Calibri Light" panose="020F0302020204030204" pitchFamily="34" charset="0"/>
              </a:defRPr>
            </a:lvl3pPr>
            <a:lvl4pPr>
              <a:defRPr sz="1800" b="0" i="0">
                <a:latin typeface="Calibri Light" panose="020F0302020204030204" pitchFamily="34" charset="0"/>
                <a:cs typeface="Calibri Light" panose="020F0302020204030204" pitchFamily="34" charset="0"/>
              </a:defRPr>
            </a:lvl4pPr>
            <a:lvl5pPr>
              <a:defRPr sz="1800" b="0" i="0">
                <a:latin typeface="Calibri Light" panose="020F0302020204030204" pitchFamily="34" charset="0"/>
                <a:cs typeface="Calibri Light" panose="020F0302020204030204" pitchFamily="34" charset="0"/>
              </a:defRPr>
            </a:lvl5pPr>
          </a:lstStyle>
          <a:p>
            <a:pPr lvl="0"/>
            <a:r>
              <a:rPr lang="en-US"/>
              <a:t>Click to edit Master text styles</a:t>
            </a:r>
          </a:p>
        </p:txBody>
      </p:sp>
      <p:sp>
        <p:nvSpPr>
          <p:cNvPr id="14" name="TextBox 13">
            <a:extLst>
              <a:ext uri="{FF2B5EF4-FFF2-40B4-BE49-F238E27FC236}">
                <a16:creationId xmlns:a16="http://schemas.microsoft.com/office/drawing/2014/main" id="{02FB97B4-38B2-D333-3753-E70087F831E3}"/>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1517057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eature 3">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60000" y="62064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4000" cy="0"/>
          </a:xfrm>
          <a:prstGeom prst="line">
            <a:avLst/>
          </a:prstGeom>
          <a:ln w="12700">
            <a:solidFill>
              <a:schemeClr val="accent2">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2" name="Footer Placeholder 5">
            <a:extLst>
              <a:ext uri="{FF2B5EF4-FFF2-40B4-BE49-F238E27FC236}">
                <a16:creationId xmlns:a16="http://schemas.microsoft.com/office/drawing/2014/main" id="{A9017DDD-E7FB-BF3A-DF32-424F9A4F39AA}"/>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6" name="Slide Number Placeholder 6">
            <a:extLst>
              <a:ext uri="{FF2B5EF4-FFF2-40B4-BE49-F238E27FC236}">
                <a16:creationId xmlns:a16="http://schemas.microsoft.com/office/drawing/2014/main" id="{5046ED93-1A65-6C0B-F15B-8584DD08B3AF}"/>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11" name="Title 1">
            <a:extLst>
              <a:ext uri="{FF2B5EF4-FFF2-40B4-BE49-F238E27FC236}">
                <a16:creationId xmlns:a16="http://schemas.microsoft.com/office/drawing/2014/main" id="{E60C607D-F301-0F25-7F50-F86B98C30173}"/>
              </a:ext>
            </a:extLst>
          </p:cNvPr>
          <p:cNvSpPr>
            <a:spLocks noGrp="1"/>
          </p:cNvSpPr>
          <p:nvPr>
            <p:ph type="ctrTitle"/>
          </p:nvPr>
        </p:nvSpPr>
        <p:spPr>
          <a:xfrm>
            <a:off x="360000" y="900000"/>
            <a:ext cx="2603863" cy="1063811"/>
          </a:xfrm>
        </p:spPr>
        <p:txBody>
          <a:bodyPr wrap="square" lIns="0" tIns="0" rIns="0" bIns="0" anchor="t" anchorCtr="0">
            <a:noAutofit/>
          </a:bodyPr>
          <a:lstStyle>
            <a:lvl1pPr algn="l">
              <a:defRPr sz="2400">
                <a:solidFill>
                  <a:schemeClr val="tx1"/>
                </a:solidFill>
              </a:defRPr>
            </a:lvl1pPr>
          </a:lstStyle>
          <a:p>
            <a:r>
              <a:rPr lang="en-US"/>
              <a:t>Click to edit Master title style</a:t>
            </a:r>
          </a:p>
        </p:txBody>
      </p:sp>
      <p:sp>
        <p:nvSpPr>
          <p:cNvPr id="29" name="Text Placeholder 12">
            <a:extLst>
              <a:ext uri="{FF2B5EF4-FFF2-40B4-BE49-F238E27FC236}">
                <a16:creationId xmlns:a16="http://schemas.microsoft.com/office/drawing/2014/main" id="{58B2D76F-C0BF-9E4C-B861-5288A1E91059}"/>
              </a:ext>
            </a:extLst>
          </p:cNvPr>
          <p:cNvSpPr>
            <a:spLocks noGrp="1"/>
          </p:cNvSpPr>
          <p:nvPr>
            <p:ph type="body" sz="quarter" idx="16" hasCustomPrompt="1"/>
          </p:nvPr>
        </p:nvSpPr>
        <p:spPr>
          <a:xfrm>
            <a:off x="3324226" y="2620462"/>
            <a:ext cx="2592388" cy="2473176"/>
          </a:xfrm>
        </p:spPr>
        <p:txBody>
          <a:bodyPr wrap="square" lIns="0" tIns="0" rIns="0" bIns="0" numCol="1"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sp>
        <p:nvSpPr>
          <p:cNvPr id="3" name="Rectangle 2">
            <a:extLst>
              <a:ext uri="{FF2B5EF4-FFF2-40B4-BE49-F238E27FC236}">
                <a16:creationId xmlns:a16="http://schemas.microsoft.com/office/drawing/2014/main" id="{6AF41C88-F4F8-93E1-B322-75A78ABF66A6}"/>
              </a:ext>
            </a:extLst>
          </p:cNvPr>
          <p:cNvSpPr>
            <a:spLocks noGrp="1" noRot="1" noMove="1" noResize="1" noEditPoints="1" noAdjustHandles="1" noChangeArrowheads="1" noChangeShapeType="1"/>
          </p:cNvSpPr>
          <p:nvPr userDrawn="1"/>
        </p:nvSpPr>
        <p:spPr>
          <a:xfrm>
            <a:off x="3324226" y="900000"/>
            <a:ext cx="2592387" cy="208655"/>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a:extLst>
              <a:ext uri="{FF2B5EF4-FFF2-40B4-BE49-F238E27FC236}">
                <a16:creationId xmlns:a16="http://schemas.microsoft.com/office/drawing/2014/main" id="{B3ECC868-AB1E-55DB-C162-6973BBB99F11}"/>
              </a:ext>
            </a:extLst>
          </p:cNvPr>
          <p:cNvSpPr>
            <a:spLocks noGrp="1"/>
          </p:cNvSpPr>
          <p:nvPr>
            <p:ph type="pic" sz="quarter" idx="17"/>
          </p:nvPr>
        </p:nvSpPr>
        <p:spPr>
          <a:xfrm>
            <a:off x="3324226" y="1110611"/>
            <a:ext cx="2592387" cy="1362075"/>
          </a:xfrm>
        </p:spPr>
        <p:txBody>
          <a:bodyPr/>
          <a:lstStyle/>
          <a:p>
            <a:r>
              <a:rPr lang="en-US"/>
              <a:t>Click icon to add picture</a:t>
            </a:r>
          </a:p>
        </p:txBody>
      </p:sp>
      <p:sp>
        <p:nvSpPr>
          <p:cNvPr id="32" name="Text Placeholder 12">
            <a:extLst>
              <a:ext uri="{FF2B5EF4-FFF2-40B4-BE49-F238E27FC236}">
                <a16:creationId xmlns:a16="http://schemas.microsoft.com/office/drawing/2014/main" id="{6DD86E26-AEE5-82BF-3B5A-A075A6A11E42}"/>
              </a:ext>
            </a:extLst>
          </p:cNvPr>
          <p:cNvSpPr>
            <a:spLocks noGrp="1"/>
          </p:cNvSpPr>
          <p:nvPr>
            <p:ph type="body" sz="quarter" idx="18" hasCustomPrompt="1"/>
          </p:nvPr>
        </p:nvSpPr>
        <p:spPr>
          <a:xfrm>
            <a:off x="6276301" y="2620462"/>
            <a:ext cx="2592388" cy="2473176"/>
          </a:xfrm>
        </p:spPr>
        <p:txBody>
          <a:bodyPr wrap="square" lIns="0" tIns="0" rIns="0" bIns="0" numCol="1"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sp>
        <p:nvSpPr>
          <p:cNvPr id="33" name="Rectangle 32">
            <a:extLst>
              <a:ext uri="{FF2B5EF4-FFF2-40B4-BE49-F238E27FC236}">
                <a16:creationId xmlns:a16="http://schemas.microsoft.com/office/drawing/2014/main" id="{4AF5C9AF-7303-4284-135C-0DB6094AE347}"/>
              </a:ext>
            </a:extLst>
          </p:cNvPr>
          <p:cNvSpPr>
            <a:spLocks noGrp="1" noRot="1" noMove="1" noResize="1" noEditPoints="1" noAdjustHandles="1" noChangeArrowheads="1" noChangeShapeType="1"/>
          </p:cNvSpPr>
          <p:nvPr userDrawn="1"/>
        </p:nvSpPr>
        <p:spPr>
          <a:xfrm>
            <a:off x="6276301" y="900000"/>
            <a:ext cx="2592387" cy="208655"/>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11">
            <a:extLst>
              <a:ext uri="{FF2B5EF4-FFF2-40B4-BE49-F238E27FC236}">
                <a16:creationId xmlns:a16="http://schemas.microsoft.com/office/drawing/2014/main" id="{C05A2EFC-CDDE-A79A-6EDB-0450E6FEC144}"/>
              </a:ext>
            </a:extLst>
          </p:cNvPr>
          <p:cNvSpPr>
            <a:spLocks noGrp="1"/>
          </p:cNvSpPr>
          <p:nvPr>
            <p:ph type="pic" sz="quarter" idx="19"/>
          </p:nvPr>
        </p:nvSpPr>
        <p:spPr>
          <a:xfrm>
            <a:off x="6276301" y="1110611"/>
            <a:ext cx="2592387" cy="1362075"/>
          </a:xfrm>
        </p:spPr>
        <p:txBody>
          <a:bodyPr/>
          <a:lstStyle/>
          <a:p>
            <a:r>
              <a:rPr lang="en-US"/>
              <a:t>Click icon to add picture</a:t>
            </a:r>
          </a:p>
        </p:txBody>
      </p:sp>
      <p:sp>
        <p:nvSpPr>
          <p:cNvPr id="35" name="Text Placeholder 12">
            <a:extLst>
              <a:ext uri="{FF2B5EF4-FFF2-40B4-BE49-F238E27FC236}">
                <a16:creationId xmlns:a16="http://schemas.microsoft.com/office/drawing/2014/main" id="{1F7B3B71-3BDD-7262-28A0-6713292AEACC}"/>
              </a:ext>
            </a:extLst>
          </p:cNvPr>
          <p:cNvSpPr>
            <a:spLocks noGrp="1"/>
          </p:cNvSpPr>
          <p:nvPr>
            <p:ph type="body" sz="quarter" idx="20" hasCustomPrompt="1"/>
          </p:nvPr>
        </p:nvSpPr>
        <p:spPr>
          <a:xfrm>
            <a:off x="9228067" y="2620462"/>
            <a:ext cx="2592388" cy="2473176"/>
          </a:xfrm>
        </p:spPr>
        <p:txBody>
          <a:bodyPr wrap="square" lIns="0" tIns="0" rIns="0" bIns="0" numCol="1"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sp>
        <p:nvSpPr>
          <p:cNvPr id="36" name="Rectangle 35">
            <a:extLst>
              <a:ext uri="{FF2B5EF4-FFF2-40B4-BE49-F238E27FC236}">
                <a16:creationId xmlns:a16="http://schemas.microsoft.com/office/drawing/2014/main" id="{13A0A717-5117-74F6-6AE8-B67A55BC6CDC}"/>
              </a:ext>
            </a:extLst>
          </p:cNvPr>
          <p:cNvSpPr>
            <a:spLocks noGrp="1" noRot="1" noMove="1" noResize="1" noEditPoints="1" noAdjustHandles="1" noChangeArrowheads="1" noChangeShapeType="1"/>
          </p:cNvSpPr>
          <p:nvPr userDrawn="1"/>
        </p:nvSpPr>
        <p:spPr>
          <a:xfrm>
            <a:off x="9228067" y="900000"/>
            <a:ext cx="2592387" cy="208655"/>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icture Placeholder 11">
            <a:extLst>
              <a:ext uri="{FF2B5EF4-FFF2-40B4-BE49-F238E27FC236}">
                <a16:creationId xmlns:a16="http://schemas.microsoft.com/office/drawing/2014/main" id="{E1E488CB-D8C2-AAD0-E460-93D5524B6651}"/>
              </a:ext>
            </a:extLst>
          </p:cNvPr>
          <p:cNvSpPr>
            <a:spLocks noGrp="1"/>
          </p:cNvSpPr>
          <p:nvPr>
            <p:ph type="pic" sz="quarter" idx="21"/>
          </p:nvPr>
        </p:nvSpPr>
        <p:spPr>
          <a:xfrm>
            <a:off x="9228067" y="1110611"/>
            <a:ext cx="2592387" cy="1362075"/>
          </a:xfrm>
        </p:spPr>
        <p:txBody>
          <a:bodyPr/>
          <a:lstStyle/>
          <a:p>
            <a:r>
              <a:rPr lang="en-US"/>
              <a:t>Click icon to add picture</a:t>
            </a:r>
          </a:p>
        </p:txBody>
      </p:sp>
      <p:sp>
        <p:nvSpPr>
          <p:cNvPr id="38" name="Text Placeholder 12">
            <a:extLst>
              <a:ext uri="{FF2B5EF4-FFF2-40B4-BE49-F238E27FC236}">
                <a16:creationId xmlns:a16="http://schemas.microsoft.com/office/drawing/2014/main" id="{FA9F2EC4-2341-00A8-7240-249B309CA403}"/>
              </a:ext>
            </a:extLst>
          </p:cNvPr>
          <p:cNvSpPr>
            <a:spLocks noGrp="1"/>
          </p:cNvSpPr>
          <p:nvPr>
            <p:ph type="body" sz="quarter" idx="22" hasCustomPrompt="1"/>
          </p:nvPr>
        </p:nvSpPr>
        <p:spPr>
          <a:xfrm>
            <a:off x="371083" y="2620462"/>
            <a:ext cx="2592388" cy="2473176"/>
          </a:xfrm>
        </p:spPr>
        <p:txBody>
          <a:bodyPr wrap="square" lIns="0" tIns="0" rIns="0" bIns="0" numCol="1"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sp>
        <p:nvSpPr>
          <p:cNvPr id="8" name="TextBox 7">
            <a:extLst>
              <a:ext uri="{FF2B5EF4-FFF2-40B4-BE49-F238E27FC236}">
                <a16:creationId xmlns:a16="http://schemas.microsoft.com/office/drawing/2014/main" id="{BBE520C8-62B2-70B4-C8AA-0684F20432B6}"/>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4122780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Sli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12C417-8827-D15E-A217-C54E2839878A}"/>
              </a:ext>
            </a:extLst>
          </p:cNvPr>
          <p:cNvSpPr>
            <a:spLocks noGrp="1" noRot="1" noMove="1" noResize="1" noEditPoints="1" noAdjustHandles="1" noChangeArrowheads="1" noChangeShapeType="1"/>
          </p:cNvSpPr>
          <p:nvPr userDrawn="1"/>
        </p:nvSpPr>
        <p:spPr>
          <a:xfrm>
            <a:off x="6115449" y="2016000"/>
            <a:ext cx="5760000" cy="396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60000" y="62064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19" name="Rectangle 18">
            <a:extLst>
              <a:ext uri="{FF2B5EF4-FFF2-40B4-BE49-F238E27FC236}">
                <a16:creationId xmlns:a16="http://schemas.microsoft.com/office/drawing/2014/main" id="{472EAE77-8CB1-7A8A-5B60-0728E39B4CC7}"/>
              </a:ext>
            </a:extLst>
          </p:cNvPr>
          <p:cNvSpPr>
            <a:spLocks noGrp="1" noRot="1" noMove="1" noResize="1" noEditPoints="1" noAdjustHandles="1" noChangeArrowheads="1" noChangeShapeType="1"/>
          </p:cNvSpPr>
          <p:nvPr userDrawn="1"/>
        </p:nvSpPr>
        <p:spPr>
          <a:xfrm>
            <a:off x="359200" y="2016000"/>
            <a:ext cx="5760000" cy="3960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ubtitle 2">
            <a:extLst>
              <a:ext uri="{FF2B5EF4-FFF2-40B4-BE49-F238E27FC236}">
                <a16:creationId xmlns:a16="http://schemas.microsoft.com/office/drawing/2014/main" id="{E54125E8-012F-94A5-C5B4-FF18B7FF0218}"/>
              </a:ext>
            </a:extLst>
          </p:cNvPr>
          <p:cNvSpPr txBox="1">
            <a:spLocks/>
          </p:cNvSpPr>
          <p:nvPr userDrawn="1"/>
        </p:nvSpPr>
        <p:spPr>
          <a:xfrm>
            <a:off x="360000" y="2016000"/>
            <a:ext cx="5752365" cy="1463630"/>
          </a:xfrm>
          <a:prstGeom prst="rect">
            <a:avLst/>
          </a:prstGeom>
        </p:spPr>
        <p:txBody>
          <a:bodyPr vert="horz" wrap="square" lIns="180000" tIns="180000" rIns="180000" bIns="180000" rtlCol="0">
            <a:no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Light" panose="020F0302020204030204" pitchFamily="34" charset="0"/>
                <a:ea typeface="+mn-ea"/>
                <a:cs typeface="Calibri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a:solidFill>
                  <a:schemeClr val="bg1"/>
                </a:solidFill>
              </a:rPr>
              <a:t>Click to edit Master subtitle style</a:t>
            </a:r>
            <a:endParaRPr lang="en-US">
              <a:solidFill>
                <a:schemeClr val="bg1"/>
              </a:solidFill>
            </a:endParaRPr>
          </a:p>
        </p:txBody>
      </p:sp>
      <p:sp>
        <p:nvSpPr>
          <p:cNvPr id="23" name="Text Placeholder 12">
            <a:extLst>
              <a:ext uri="{FF2B5EF4-FFF2-40B4-BE49-F238E27FC236}">
                <a16:creationId xmlns:a16="http://schemas.microsoft.com/office/drawing/2014/main" id="{6C3CE47F-4F3F-1878-2303-B059BEB5F002}"/>
              </a:ext>
            </a:extLst>
          </p:cNvPr>
          <p:cNvSpPr>
            <a:spLocks noGrp="1"/>
          </p:cNvSpPr>
          <p:nvPr>
            <p:ph type="body" sz="quarter" idx="15" hasCustomPrompt="1"/>
          </p:nvPr>
        </p:nvSpPr>
        <p:spPr>
          <a:xfrm>
            <a:off x="371475" y="3504177"/>
            <a:ext cx="5747027" cy="2473176"/>
          </a:xfrm>
        </p:spPr>
        <p:txBody>
          <a:bodyPr wrap="square" lIns="180000" tIns="0" rIns="180000" bIns="180000" numCol="2" spcCol="360000">
            <a:noAutofit/>
          </a:bodyPr>
          <a:lstStyle>
            <a:lvl1pPr marL="0" indent="-180000">
              <a:lnSpc>
                <a:spcPts val="1650"/>
              </a:lnSpc>
              <a:spcBef>
                <a:spcPts val="500"/>
              </a:spcBef>
              <a:buNone/>
              <a:defRPr sz="1300" b="0">
                <a:solidFill>
                  <a:schemeClr val="bg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4000"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2" name="Footer Placeholder 5">
            <a:extLst>
              <a:ext uri="{FF2B5EF4-FFF2-40B4-BE49-F238E27FC236}">
                <a16:creationId xmlns:a16="http://schemas.microsoft.com/office/drawing/2014/main" id="{A9017DDD-E7FB-BF3A-DF32-424F9A4F39AA}"/>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6" name="Slide Number Placeholder 6">
            <a:extLst>
              <a:ext uri="{FF2B5EF4-FFF2-40B4-BE49-F238E27FC236}">
                <a16:creationId xmlns:a16="http://schemas.microsoft.com/office/drawing/2014/main" id="{5046ED93-1A65-6C0B-F15B-8584DD08B3AF}"/>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11" name="Title 1">
            <a:extLst>
              <a:ext uri="{FF2B5EF4-FFF2-40B4-BE49-F238E27FC236}">
                <a16:creationId xmlns:a16="http://schemas.microsoft.com/office/drawing/2014/main" id="{E60C607D-F301-0F25-7F50-F86B98C30173}"/>
              </a:ext>
            </a:extLst>
          </p:cNvPr>
          <p:cNvSpPr>
            <a:spLocks noGrp="1"/>
          </p:cNvSpPr>
          <p:nvPr>
            <p:ph type="ctrTitle"/>
          </p:nvPr>
        </p:nvSpPr>
        <p:spPr>
          <a:xfrm>
            <a:off x="360000" y="900001"/>
            <a:ext cx="10488975" cy="934816"/>
          </a:xfrm>
        </p:spPr>
        <p:txBody>
          <a:bodyPr wrap="square" lIns="0" tIns="0" rIns="0" bIns="0" anchor="t" anchorCtr="0">
            <a:noAutofit/>
          </a:bodyPr>
          <a:lstStyle>
            <a:lvl1pPr algn="l">
              <a:defRPr sz="2800">
                <a:solidFill>
                  <a:schemeClr val="tx1"/>
                </a:solidFill>
              </a:defRPr>
            </a:lvl1pPr>
          </a:lstStyle>
          <a:p>
            <a:r>
              <a:rPr lang="en-US"/>
              <a:t>Click to edit Master title style</a:t>
            </a:r>
          </a:p>
        </p:txBody>
      </p:sp>
      <p:cxnSp>
        <p:nvCxnSpPr>
          <p:cNvPr id="24" name="Straight Connector 23">
            <a:extLst>
              <a:ext uri="{FF2B5EF4-FFF2-40B4-BE49-F238E27FC236}">
                <a16:creationId xmlns:a16="http://schemas.microsoft.com/office/drawing/2014/main" id="{5552C123-AE01-DBAF-13E3-52E8420620B5}"/>
              </a:ext>
            </a:extLst>
          </p:cNvPr>
          <p:cNvCxnSpPr>
            <a:cxnSpLocks noGrp="1" noRot="1" noMove="1" noResize="1" noEditPoints="1" noAdjustHandles="1" noChangeArrowheads="1" noChangeShapeType="1"/>
          </p:cNvCxnSpPr>
          <p:nvPr userDrawn="1"/>
        </p:nvCxnSpPr>
        <p:spPr>
          <a:xfrm>
            <a:off x="360000" y="2012907"/>
            <a:ext cx="11520000" cy="0"/>
          </a:xfrm>
          <a:prstGeom prst="line">
            <a:avLst/>
          </a:prstGeom>
          <a:ln>
            <a:solidFill>
              <a:srgbClr val="8CC8D3"/>
            </a:solidFill>
          </a:ln>
        </p:spPr>
        <p:style>
          <a:lnRef idx="2">
            <a:schemeClr val="accent1"/>
          </a:lnRef>
          <a:fillRef idx="0">
            <a:schemeClr val="accent1"/>
          </a:fillRef>
          <a:effectRef idx="1">
            <a:schemeClr val="accent1"/>
          </a:effectRef>
          <a:fontRef idx="minor">
            <a:schemeClr val="tx1"/>
          </a:fontRef>
        </p:style>
      </p:cxnSp>
      <p:sp>
        <p:nvSpPr>
          <p:cNvPr id="29" name="Text Placeholder 12">
            <a:extLst>
              <a:ext uri="{FF2B5EF4-FFF2-40B4-BE49-F238E27FC236}">
                <a16:creationId xmlns:a16="http://schemas.microsoft.com/office/drawing/2014/main" id="{58B2D76F-C0BF-9E4C-B861-5288A1E91059}"/>
              </a:ext>
            </a:extLst>
          </p:cNvPr>
          <p:cNvSpPr>
            <a:spLocks noGrp="1"/>
          </p:cNvSpPr>
          <p:nvPr>
            <p:ph type="body" sz="quarter" idx="16" hasCustomPrompt="1"/>
          </p:nvPr>
        </p:nvSpPr>
        <p:spPr>
          <a:xfrm>
            <a:off x="6096000" y="3504177"/>
            <a:ext cx="5747027" cy="2473176"/>
          </a:xfrm>
        </p:spPr>
        <p:txBody>
          <a:bodyPr wrap="square" lIns="180000" tIns="0" rIns="180000" bIns="180000" numCol="2"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sp>
        <p:nvSpPr>
          <p:cNvPr id="30" name="Subtitle 2">
            <a:extLst>
              <a:ext uri="{FF2B5EF4-FFF2-40B4-BE49-F238E27FC236}">
                <a16:creationId xmlns:a16="http://schemas.microsoft.com/office/drawing/2014/main" id="{F85BEAC9-A608-735C-A305-9DEBB5B4F1E2}"/>
              </a:ext>
            </a:extLst>
          </p:cNvPr>
          <p:cNvSpPr txBox="1">
            <a:spLocks/>
          </p:cNvSpPr>
          <p:nvPr userDrawn="1"/>
        </p:nvSpPr>
        <p:spPr>
          <a:xfrm>
            <a:off x="6096000" y="2016000"/>
            <a:ext cx="5752365" cy="1463630"/>
          </a:xfrm>
          <a:prstGeom prst="rect">
            <a:avLst/>
          </a:prstGeom>
        </p:spPr>
        <p:txBody>
          <a:bodyPr vert="horz" wrap="square" lIns="180000" tIns="180000" rIns="180000" bIns="180000" rtlCol="0">
            <a:no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Light" panose="020F0302020204030204" pitchFamily="34" charset="0"/>
                <a:ea typeface="+mn-ea"/>
                <a:cs typeface="Calibri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a:solidFill>
                  <a:schemeClr val="tx1"/>
                </a:solidFill>
              </a:rPr>
              <a:t>Click to edit Master subtitle style</a:t>
            </a:r>
            <a:endParaRPr lang="en-US">
              <a:solidFill>
                <a:schemeClr val="tx1"/>
              </a:solidFill>
            </a:endParaRPr>
          </a:p>
        </p:txBody>
      </p:sp>
      <p:sp>
        <p:nvSpPr>
          <p:cNvPr id="8" name="TextBox 7">
            <a:extLst>
              <a:ext uri="{FF2B5EF4-FFF2-40B4-BE49-F238E27FC236}">
                <a16:creationId xmlns:a16="http://schemas.microsoft.com/office/drawing/2014/main" id="{F730ACF0-51ED-5B5E-DA73-D5311500E4D1}"/>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38517543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0" y="900001"/>
            <a:ext cx="9872857" cy="900000"/>
          </a:xfrm>
        </p:spPr>
        <p:txBody>
          <a:bodyPr wrap="square" lIns="0" tIns="0" rIns="0" bIns="0" anchor="t" anchorCtr="0">
            <a:noAutofit/>
          </a:bodyPr>
          <a:lstStyle>
            <a:lvl1pPr algn="l">
              <a:defRPr sz="28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3" name="Footer Placeholder 5">
            <a:extLst>
              <a:ext uri="{FF2B5EF4-FFF2-40B4-BE49-F238E27FC236}">
                <a16:creationId xmlns:a16="http://schemas.microsoft.com/office/drawing/2014/main" id="{0C9941D0-C38E-6CA8-A85E-59E1D26DA184}"/>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8" name="Slide Number Placeholder 6">
            <a:extLst>
              <a:ext uri="{FF2B5EF4-FFF2-40B4-BE49-F238E27FC236}">
                <a16:creationId xmlns:a16="http://schemas.microsoft.com/office/drawing/2014/main" id="{CEB9B2FF-0D3E-FCBA-F901-8B7F9DBFF2CA}"/>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graphicFrame>
        <p:nvGraphicFramePr>
          <p:cNvPr id="6" name="Table 5">
            <a:extLst>
              <a:ext uri="{FF2B5EF4-FFF2-40B4-BE49-F238E27FC236}">
                <a16:creationId xmlns:a16="http://schemas.microsoft.com/office/drawing/2014/main" id="{9FB50082-81D7-DADA-8969-93E5E77FD381}"/>
              </a:ext>
            </a:extLst>
          </p:cNvPr>
          <p:cNvGraphicFramePr>
            <a:graphicFrameLocks noGrp="1"/>
          </p:cNvGraphicFramePr>
          <p:nvPr userDrawn="1">
            <p:extLst>
              <p:ext uri="{D42A27DB-BD31-4B8C-83A1-F6EECF244321}">
                <p14:modId xmlns:p14="http://schemas.microsoft.com/office/powerpoint/2010/main" val="1096627864"/>
              </p:ext>
            </p:extLst>
          </p:nvPr>
        </p:nvGraphicFramePr>
        <p:xfrm>
          <a:off x="371476" y="1869606"/>
          <a:ext cx="11449046" cy="3930542"/>
        </p:xfrm>
        <a:graphic>
          <a:graphicData uri="http://schemas.openxmlformats.org/drawingml/2006/table">
            <a:tbl>
              <a:tblPr firstRow="1" bandRow="1">
                <a:tableStyleId>{7E9639D4-E3E2-4D34-9284-5A2195B3D0D7}</a:tableStyleId>
              </a:tblPr>
              <a:tblGrid>
                <a:gridCol w="1635578">
                  <a:extLst>
                    <a:ext uri="{9D8B030D-6E8A-4147-A177-3AD203B41FA5}">
                      <a16:colId xmlns:a16="http://schemas.microsoft.com/office/drawing/2014/main" val="1975083456"/>
                    </a:ext>
                  </a:extLst>
                </a:gridCol>
                <a:gridCol w="1635578">
                  <a:extLst>
                    <a:ext uri="{9D8B030D-6E8A-4147-A177-3AD203B41FA5}">
                      <a16:colId xmlns:a16="http://schemas.microsoft.com/office/drawing/2014/main" val="1810885086"/>
                    </a:ext>
                  </a:extLst>
                </a:gridCol>
                <a:gridCol w="1635578">
                  <a:extLst>
                    <a:ext uri="{9D8B030D-6E8A-4147-A177-3AD203B41FA5}">
                      <a16:colId xmlns:a16="http://schemas.microsoft.com/office/drawing/2014/main" val="2050553508"/>
                    </a:ext>
                  </a:extLst>
                </a:gridCol>
                <a:gridCol w="1635578">
                  <a:extLst>
                    <a:ext uri="{9D8B030D-6E8A-4147-A177-3AD203B41FA5}">
                      <a16:colId xmlns:a16="http://schemas.microsoft.com/office/drawing/2014/main" val="285290870"/>
                    </a:ext>
                  </a:extLst>
                </a:gridCol>
                <a:gridCol w="1635578">
                  <a:extLst>
                    <a:ext uri="{9D8B030D-6E8A-4147-A177-3AD203B41FA5}">
                      <a16:colId xmlns:a16="http://schemas.microsoft.com/office/drawing/2014/main" val="246820918"/>
                    </a:ext>
                  </a:extLst>
                </a:gridCol>
                <a:gridCol w="1635578">
                  <a:extLst>
                    <a:ext uri="{9D8B030D-6E8A-4147-A177-3AD203B41FA5}">
                      <a16:colId xmlns:a16="http://schemas.microsoft.com/office/drawing/2014/main" val="3243472677"/>
                    </a:ext>
                  </a:extLst>
                </a:gridCol>
                <a:gridCol w="1635578">
                  <a:extLst>
                    <a:ext uri="{9D8B030D-6E8A-4147-A177-3AD203B41FA5}">
                      <a16:colId xmlns:a16="http://schemas.microsoft.com/office/drawing/2014/main" val="1679256273"/>
                    </a:ext>
                  </a:extLst>
                </a:gridCol>
              </a:tblGrid>
              <a:tr h="561506">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chemeClr val="bg1"/>
                          </a:solidFill>
                          <a:effectLst/>
                          <a:uLnTx/>
                          <a:uFillTx/>
                          <a:latin typeface="Calibri" panose="020F0502020204030204"/>
                          <a:ea typeface="+mn-ea"/>
                          <a:cs typeface="+mn-cs"/>
                        </a:rPr>
                        <a:t>Place content here</a:t>
                      </a:r>
                    </a:p>
                  </a:txBody>
                  <a:tcPr>
                    <a:lnB w="12700" cap="flat" cmpd="sng" algn="ctr">
                      <a:noFill/>
                      <a:prstDash val="solid"/>
                      <a:miter lim="800000"/>
                    </a:lnB>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chemeClr val="bg1"/>
                          </a:solidFill>
                          <a:effectLst/>
                          <a:uLnTx/>
                          <a:uFillTx/>
                          <a:latin typeface="Calibri" panose="020F0502020204030204"/>
                          <a:ea typeface="+mn-ea"/>
                          <a:cs typeface="+mn-cs"/>
                        </a:rPr>
                        <a:t>Place content here</a:t>
                      </a:r>
                    </a:p>
                  </a:txBody>
                  <a:tcPr>
                    <a:lnB w="12700" cap="flat" cmpd="sng" algn="ctr">
                      <a:noFill/>
                      <a:prstDash val="solid"/>
                      <a:miter lim="800000"/>
                    </a:lnB>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chemeClr val="bg1"/>
                          </a:solidFill>
                          <a:effectLst/>
                          <a:uLnTx/>
                          <a:uFillTx/>
                          <a:latin typeface="Calibri" panose="020F0502020204030204"/>
                          <a:ea typeface="+mn-ea"/>
                          <a:cs typeface="+mn-cs"/>
                        </a:rPr>
                        <a:t>Place content here</a:t>
                      </a:r>
                    </a:p>
                  </a:txBody>
                  <a:tcPr>
                    <a:lnB w="12700" cap="flat" cmpd="sng" algn="ctr">
                      <a:noFill/>
                      <a:prstDash val="solid"/>
                      <a:miter lim="800000"/>
                    </a:lnB>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chemeClr val="bg1"/>
                          </a:solidFill>
                          <a:effectLst/>
                          <a:uLnTx/>
                          <a:uFillTx/>
                          <a:latin typeface="Calibri" panose="020F0502020204030204"/>
                          <a:ea typeface="+mn-ea"/>
                          <a:cs typeface="+mn-cs"/>
                        </a:rPr>
                        <a:t>Place content here</a:t>
                      </a:r>
                    </a:p>
                  </a:txBody>
                  <a:tcPr>
                    <a:lnB w="12700" cap="flat" cmpd="sng" algn="ctr">
                      <a:noFill/>
                      <a:prstDash val="solid"/>
                      <a:miter lim="800000"/>
                    </a:lnB>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chemeClr val="bg1"/>
                          </a:solidFill>
                          <a:effectLst/>
                          <a:uLnTx/>
                          <a:uFillTx/>
                          <a:latin typeface="Calibri" panose="020F0502020204030204"/>
                          <a:ea typeface="+mn-ea"/>
                          <a:cs typeface="+mn-cs"/>
                        </a:rPr>
                        <a:t>Place content here</a:t>
                      </a:r>
                    </a:p>
                  </a:txBody>
                  <a:tcPr>
                    <a:lnB w="12700" cap="flat" cmpd="sng" algn="ctr">
                      <a:noFill/>
                      <a:prstDash val="solid"/>
                      <a:miter lim="800000"/>
                    </a:lnB>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chemeClr val="bg1"/>
                          </a:solidFill>
                          <a:effectLst/>
                          <a:uLnTx/>
                          <a:uFillTx/>
                          <a:latin typeface="Calibri" panose="020F0502020204030204"/>
                          <a:ea typeface="+mn-ea"/>
                          <a:cs typeface="+mn-cs"/>
                        </a:rPr>
                        <a:t>Place content here</a:t>
                      </a:r>
                    </a:p>
                  </a:txBody>
                  <a:tcPr>
                    <a:lnB w="12700" cap="flat" cmpd="sng" algn="ctr">
                      <a:noFill/>
                      <a:prstDash val="solid"/>
                      <a:miter lim="800000"/>
                    </a:lnB>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chemeClr val="bg1"/>
                          </a:solidFill>
                          <a:effectLst/>
                          <a:uLnTx/>
                          <a:uFillTx/>
                          <a:latin typeface="Calibri" panose="020F0502020204030204"/>
                          <a:ea typeface="+mn-ea"/>
                          <a:cs typeface="+mn-cs"/>
                        </a:rPr>
                        <a:t>Place content here</a:t>
                      </a:r>
                    </a:p>
                  </a:txBody>
                  <a:tcPr>
                    <a:lnB w="12700" cap="flat" cmpd="sng" algn="ctr">
                      <a:noFill/>
                      <a:prstDash val="solid"/>
                      <a:miter lim="800000"/>
                    </a:lnB>
                  </a:tcPr>
                </a:tc>
                <a:extLst>
                  <a:ext uri="{0D108BD9-81ED-4DB2-BD59-A6C34878D82A}">
                    <a16:rowId xmlns:a16="http://schemas.microsoft.com/office/drawing/2014/main" val="2746210203"/>
                  </a:ext>
                </a:extLst>
              </a:tr>
              <a:tr h="561506">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6781647"/>
                  </a:ext>
                </a:extLst>
              </a:tr>
              <a:tr h="561506">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997474938"/>
                  </a:ext>
                </a:extLst>
              </a:tr>
              <a:tr h="561506">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2079314"/>
                  </a:ext>
                </a:extLst>
              </a:tr>
              <a:tr h="561506">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99661209"/>
                  </a:ext>
                </a:extLst>
              </a:tr>
              <a:tr h="561506">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35237790"/>
                  </a:ext>
                </a:extLst>
              </a:tr>
              <a:tr h="561506">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a:noFill/>
                    </a:lnR>
                    <a:lnT w="1270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Place content here</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a:noFill/>
                    </a:lnL>
                    <a:lnR w="12700" cap="flat" cmpd="sng" algn="ctr">
                      <a:noFill/>
                      <a:prstDash val="solid"/>
                      <a:miter lim="800000"/>
                    </a:lnR>
                    <a:lnT w="1270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14082183"/>
                  </a:ext>
                </a:extLst>
              </a:tr>
            </a:tbl>
          </a:graphicData>
        </a:graphic>
      </p:graphicFrame>
      <p:sp>
        <p:nvSpPr>
          <p:cNvPr id="7" name="TextBox 6">
            <a:extLst>
              <a:ext uri="{FF2B5EF4-FFF2-40B4-BE49-F238E27FC236}">
                <a16:creationId xmlns:a16="http://schemas.microsoft.com/office/drawing/2014/main" id="{D4A411FA-F356-8089-C2CB-6ADD9BA322A6}"/>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2538236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ine Char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1" y="900001"/>
            <a:ext cx="3575412" cy="900000"/>
          </a:xfrm>
        </p:spPr>
        <p:txBody>
          <a:bodyPr wrap="square" lIns="0" tIns="0" rIns="0" bIns="0" anchor="t" anchorCtr="0">
            <a:noAutofit/>
          </a:bodyPr>
          <a:lstStyle>
            <a:lvl1pPr algn="l">
              <a:defRPr sz="26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sp>
        <p:nvSpPr>
          <p:cNvPr id="13" name="Text Placeholder 12">
            <a:extLst>
              <a:ext uri="{FF2B5EF4-FFF2-40B4-BE49-F238E27FC236}">
                <a16:creationId xmlns:a16="http://schemas.microsoft.com/office/drawing/2014/main" id="{B057F339-E83C-23B8-E29F-EDFAFF12B4E4}"/>
              </a:ext>
            </a:extLst>
          </p:cNvPr>
          <p:cNvSpPr>
            <a:spLocks noGrp="1"/>
          </p:cNvSpPr>
          <p:nvPr>
            <p:ph type="body" sz="quarter" idx="13" hasCustomPrompt="1"/>
          </p:nvPr>
        </p:nvSpPr>
        <p:spPr>
          <a:xfrm>
            <a:off x="360000" y="2532743"/>
            <a:ext cx="2603863" cy="3362732"/>
          </a:xfrm>
        </p:spPr>
        <p:txBody>
          <a:bodyPr lIns="0" tIns="0" rIns="0" bIns="0" numCol="1"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graphicFrame>
        <p:nvGraphicFramePr>
          <p:cNvPr id="5" name="Chart 4">
            <a:extLst>
              <a:ext uri="{FF2B5EF4-FFF2-40B4-BE49-F238E27FC236}">
                <a16:creationId xmlns:a16="http://schemas.microsoft.com/office/drawing/2014/main" id="{D972A302-B741-5A63-2DA9-C43FD666A5D3}"/>
              </a:ext>
            </a:extLst>
          </p:cNvPr>
          <p:cNvGraphicFramePr/>
          <p:nvPr userDrawn="1">
            <p:extLst>
              <p:ext uri="{D42A27DB-BD31-4B8C-83A1-F6EECF244321}">
                <p14:modId xmlns:p14="http://schemas.microsoft.com/office/powerpoint/2010/main" val="3135994951"/>
              </p:ext>
            </p:extLst>
          </p:nvPr>
        </p:nvGraphicFramePr>
        <p:xfrm>
          <a:off x="4332288" y="695604"/>
          <a:ext cx="7664450" cy="5436682"/>
        </p:xfrm>
        <a:graphic>
          <a:graphicData uri="http://schemas.openxmlformats.org/drawingml/2006/chart">
            <c:chart xmlns:c="http://schemas.openxmlformats.org/drawingml/2006/chart" xmlns:r="http://schemas.openxmlformats.org/officeDocument/2006/relationships" r:id="rId2"/>
          </a:graphicData>
        </a:graphic>
      </p:graphicFrame>
      <p:sp>
        <p:nvSpPr>
          <p:cNvPr id="3" name="Footer Placeholder 5">
            <a:extLst>
              <a:ext uri="{FF2B5EF4-FFF2-40B4-BE49-F238E27FC236}">
                <a16:creationId xmlns:a16="http://schemas.microsoft.com/office/drawing/2014/main" id="{0C9941D0-C38E-6CA8-A85E-59E1D26DA184}"/>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8" name="Slide Number Placeholder 6">
            <a:extLst>
              <a:ext uri="{FF2B5EF4-FFF2-40B4-BE49-F238E27FC236}">
                <a16:creationId xmlns:a16="http://schemas.microsoft.com/office/drawing/2014/main" id="{CEB9B2FF-0D3E-FCBA-F901-8B7F9DBFF2CA}"/>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7" name="TextBox 6">
            <a:extLst>
              <a:ext uri="{FF2B5EF4-FFF2-40B4-BE49-F238E27FC236}">
                <a16:creationId xmlns:a16="http://schemas.microsoft.com/office/drawing/2014/main" id="{D712A446-6CEA-DDAC-BADA-C729BFEBD3E5}"/>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3351130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r Char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1" y="900001"/>
            <a:ext cx="3575412" cy="900000"/>
          </a:xfrm>
        </p:spPr>
        <p:txBody>
          <a:bodyPr wrap="square" lIns="0" tIns="0" rIns="0" bIns="0" anchor="t" anchorCtr="0">
            <a:noAutofit/>
          </a:bodyPr>
          <a:lstStyle>
            <a:lvl1pPr algn="l">
              <a:defRPr sz="26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graphicFrame>
        <p:nvGraphicFramePr>
          <p:cNvPr id="5" name="Chart 4">
            <a:extLst>
              <a:ext uri="{FF2B5EF4-FFF2-40B4-BE49-F238E27FC236}">
                <a16:creationId xmlns:a16="http://schemas.microsoft.com/office/drawing/2014/main" id="{D972A302-B741-5A63-2DA9-C43FD666A5D3}"/>
              </a:ext>
            </a:extLst>
          </p:cNvPr>
          <p:cNvGraphicFramePr/>
          <p:nvPr userDrawn="1">
            <p:extLst>
              <p:ext uri="{D42A27DB-BD31-4B8C-83A1-F6EECF244321}">
                <p14:modId xmlns:p14="http://schemas.microsoft.com/office/powerpoint/2010/main" val="2642360114"/>
              </p:ext>
            </p:extLst>
          </p:nvPr>
        </p:nvGraphicFramePr>
        <p:xfrm>
          <a:off x="4332288" y="695604"/>
          <a:ext cx="7664450" cy="5436682"/>
        </p:xfrm>
        <a:graphic>
          <a:graphicData uri="http://schemas.openxmlformats.org/drawingml/2006/chart">
            <c:chart xmlns:c="http://schemas.openxmlformats.org/drawingml/2006/chart" xmlns:r="http://schemas.openxmlformats.org/officeDocument/2006/relationships" r:id="rId2"/>
          </a:graphicData>
        </a:graphic>
      </p:graphicFrame>
      <p:sp>
        <p:nvSpPr>
          <p:cNvPr id="3" name="Footer Placeholder 5">
            <a:extLst>
              <a:ext uri="{FF2B5EF4-FFF2-40B4-BE49-F238E27FC236}">
                <a16:creationId xmlns:a16="http://schemas.microsoft.com/office/drawing/2014/main" id="{0C9941D0-C38E-6CA8-A85E-59E1D26DA184}"/>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8" name="Slide Number Placeholder 6">
            <a:extLst>
              <a:ext uri="{FF2B5EF4-FFF2-40B4-BE49-F238E27FC236}">
                <a16:creationId xmlns:a16="http://schemas.microsoft.com/office/drawing/2014/main" id="{CEB9B2FF-0D3E-FCBA-F901-8B7F9DBFF2CA}"/>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6" name="Text Placeholder 12">
            <a:extLst>
              <a:ext uri="{FF2B5EF4-FFF2-40B4-BE49-F238E27FC236}">
                <a16:creationId xmlns:a16="http://schemas.microsoft.com/office/drawing/2014/main" id="{F928EA1B-6719-6544-D701-A04AF41175F0}"/>
              </a:ext>
            </a:extLst>
          </p:cNvPr>
          <p:cNvSpPr>
            <a:spLocks noGrp="1"/>
          </p:cNvSpPr>
          <p:nvPr>
            <p:ph type="body" sz="quarter" idx="13" hasCustomPrompt="1"/>
          </p:nvPr>
        </p:nvSpPr>
        <p:spPr>
          <a:xfrm>
            <a:off x="360000" y="2532743"/>
            <a:ext cx="2603863" cy="3362732"/>
          </a:xfrm>
        </p:spPr>
        <p:txBody>
          <a:bodyPr lIns="0" tIns="0" rIns="0" bIns="0" numCol="1"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sp>
        <p:nvSpPr>
          <p:cNvPr id="12" name="TextBox 11">
            <a:extLst>
              <a:ext uri="{FF2B5EF4-FFF2-40B4-BE49-F238E27FC236}">
                <a16:creationId xmlns:a16="http://schemas.microsoft.com/office/drawing/2014/main" id="{BC9E1E06-500C-8189-779D-3E216DAC58F8}"/>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12317544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e Char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A863-F544-03C5-5C39-526646C22BCA}"/>
              </a:ext>
            </a:extLst>
          </p:cNvPr>
          <p:cNvSpPr>
            <a:spLocks noGrp="1"/>
          </p:cNvSpPr>
          <p:nvPr>
            <p:ph type="ctrTitle"/>
          </p:nvPr>
        </p:nvSpPr>
        <p:spPr>
          <a:xfrm>
            <a:off x="360001" y="900001"/>
            <a:ext cx="3575412" cy="900000"/>
          </a:xfrm>
        </p:spPr>
        <p:txBody>
          <a:bodyPr wrap="square" lIns="0" tIns="0" rIns="0" bIns="0" anchor="t" anchorCtr="0">
            <a:noAutofit/>
          </a:bodyPr>
          <a:lstStyle>
            <a:lvl1pPr algn="l">
              <a:defRPr sz="2600">
                <a:solidFill>
                  <a:schemeClr val="tx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tx1"/>
                </a:solidFill>
                <a:effectLst/>
                <a:latin typeface="Calibri" panose="020F0502020204030204" pitchFamily="34" charset="0"/>
                <a:ea typeface="+mn-ea"/>
                <a:cs typeface="Calibri" panose="020F0502020204030204" pitchFamily="34" charset="0"/>
              </a:rPr>
              <a:t>IN-CONFIDENCE</a:t>
            </a:r>
          </a:p>
        </p:txBody>
      </p:sp>
      <p:graphicFrame>
        <p:nvGraphicFramePr>
          <p:cNvPr id="5" name="Chart 4">
            <a:extLst>
              <a:ext uri="{FF2B5EF4-FFF2-40B4-BE49-F238E27FC236}">
                <a16:creationId xmlns:a16="http://schemas.microsoft.com/office/drawing/2014/main" id="{D972A302-B741-5A63-2DA9-C43FD666A5D3}"/>
              </a:ext>
            </a:extLst>
          </p:cNvPr>
          <p:cNvGraphicFramePr/>
          <p:nvPr userDrawn="1">
            <p:extLst>
              <p:ext uri="{D42A27DB-BD31-4B8C-83A1-F6EECF244321}">
                <p14:modId xmlns:p14="http://schemas.microsoft.com/office/powerpoint/2010/main" val="2420850261"/>
              </p:ext>
            </p:extLst>
          </p:nvPr>
        </p:nvGraphicFramePr>
        <p:xfrm>
          <a:off x="4332288" y="695604"/>
          <a:ext cx="7664450" cy="5436682"/>
        </p:xfrm>
        <a:graphic>
          <a:graphicData uri="http://schemas.openxmlformats.org/drawingml/2006/chart">
            <c:chart xmlns:c="http://schemas.openxmlformats.org/drawingml/2006/chart" xmlns:r="http://schemas.openxmlformats.org/officeDocument/2006/relationships" r:id="rId2"/>
          </a:graphicData>
        </a:graphic>
      </p:graphicFrame>
      <p:sp>
        <p:nvSpPr>
          <p:cNvPr id="3" name="Footer Placeholder 5">
            <a:extLst>
              <a:ext uri="{FF2B5EF4-FFF2-40B4-BE49-F238E27FC236}">
                <a16:creationId xmlns:a16="http://schemas.microsoft.com/office/drawing/2014/main" id="{0C9941D0-C38E-6CA8-A85E-59E1D26DA184}"/>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8" name="Slide Number Placeholder 6">
            <a:extLst>
              <a:ext uri="{FF2B5EF4-FFF2-40B4-BE49-F238E27FC236}">
                <a16:creationId xmlns:a16="http://schemas.microsoft.com/office/drawing/2014/main" id="{CEB9B2FF-0D3E-FCBA-F901-8B7F9DBFF2CA}"/>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6" name="Text Placeholder 12">
            <a:extLst>
              <a:ext uri="{FF2B5EF4-FFF2-40B4-BE49-F238E27FC236}">
                <a16:creationId xmlns:a16="http://schemas.microsoft.com/office/drawing/2014/main" id="{71EA7317-EF26-C6FF-0CDA-062A542E69FF}"/>
              </a:ext>
            </a:extLst>
          </p:cNvPr>
          <p:cNvSpPr>
            <a:spLocks noGrp="1"/>
          </p:cNvSpPr>
          <p:nvPr>
            <p:ph type="body" sz="quarter" idx="13" hasCustomPrompt="1"/>
          </p:nvPr>
        </p:nvSpPr>
        <p:spPr>
          <a:xfrm>
            <a:off x="360000" y="2532743"/>
            <a:ext cx="2603863" cy="3362732"/>
          </a:xfrm>
        </p:spPr>
        <p:txBody>
          <a:bodyPr lIns="0" tIns="0" rIns="0" bIns="0" numCol="1" spcCol="360000">
            <a:noAutofit/>
          </a:bodyPr>
          <a:lstStyle>
            <a:lvl1pPr marL="0" indent="-180000">
              <a:lnSpc>
                <a:spcPts val="1650"/>
              </a:lnSpc>
              <a:spcBef>
                <a:spcPts val="500"/>
              </a:spcBef>
              <a:buNone/>
              <a:defRPr sz="1300" b="0">
                <a:solidFill>
                  <a:schemeClr val="tx1"/>
                </a:solidFill>
                <a:latin typeface="+mn-lt"/>
              </a:defRPr>
            </a:lvl1pPr>
            <a:lvl2pPr>
              <a:buNone/>
              <a:defRPr sz="1300"/>
            </a:lvl2pPr>
            <a:lvl3pPr>
              <a:buNone/>
              <a:defRPr sz="1300"/>
            </a:lvl3pPr>
            <a:lvl4pPr>
              <a:buNone/>
              <a:defRPr sz="1300"/>
            </a:lvl4pPr>
            <a:lvl5pPr>
              <a:buNone/>
              <a:defRPr sz="1300"/>
            </a:lvl5pPr>
          </a:lstStyle>
          <a:p>
            <a:pPr lvl="0"/>
            <a:r>
              <a:rPr lang="en-GB"/>
              <a:t>Click to add text. The first paragraph should be set in Calibri Bold. The following paragraphs should be set in Calibri Regular.</a:t>
            </a:r>
          </a:p>
        </p:txBody>
      </p:sp>
      <p:sp>
        <p:nvSpPr>
          <p:cNvPr id="12" name="TextBox 11">
            <a:extLst>
              <a:ext uri="{FF2B5EF4-FFF2-40B4-BE49-F238E27FC236}">
                <a16:creationId xmlns:a16="http://schemas.microsoft.com/office/drawing/2014/main" id="{DA437634-9A1A-0CDA-D8EA-4171058C1F9B}"/>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3277757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CERT Colour HEX Codes">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6" name="Footer Placeholder 5">
            <a:extLst>
              <a:ext uri="{FF2B5EF4-FFF2-40B4-BE49-F238E27FC236}">
                <a16:creationId xmlns:a16="http://schemas.microsoft.com/office/drawing/2014/main" id="{4AB94914-E58B-F456-33A7-915D2000B854}"/>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7" name="Slide Number Placeholder 6">
            <a:extLst>
              <a:ext uri="{FF2B5EF4-FFF2-40B4-BE49-F238E27FC236}">
                <a16:creationId xmlns:a16="http://schemas.microsoft.com/office/drawing/2014/main" id="{DBCB216D-B5F7-6D4E-DAB9-6EBBC275F88B}"/>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5" name="Rectangle 4">
            <a:extLst>
              <a:ext uri="{FF2B5EF4-FFF2-40B4-BE49-F238E27FC236}">
                <a16:creationId xmlns:a16="http://schemas.microsoft.com/office/drawing/2014/main" id="{6B0E8500-56ED-D097-24B9-A59A5CB51ADC}"/>
              </a:ext>
            </a:extLst>
          </p:cNvPr>
          <p:cNvSpPr/>
          <p:nvPr userDrawn="1"/>
        </p:nvSpPr>
        <p:spPr>
          <a:xfrm>
            <a:off x="372313" y="984250"/>
            <a:ext cx="1620000" cy="72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Teal</a:t>
            </a:r>
          </a:p>
          <a:p>
            <a:pPr algn="ctr"/>
            <a:r>
              <a:rPr lang="en-US" sz="1300" b="0" i="0">
                <a:latin typeface="Calibri" panose="020F0502020204030204" pitchFamily="34" charset="0"/>
                <a:cs typeface="Calibri" panose="020F0502020204030204" pitchFamily="34" charset="0"/>
              </a:rPr>
              <a:t>#005B73</a:t>
            </a:r>
          </a:p>
        </p:txBody>
      </p:sp>
      <p:sp>
        <p:nvSpPr>
          <p:cNvPr id="8" name="Rectangle 7">
            <a:extLst>
              <a:ext uri="{FF2B5EF4-FFF2-40B4-BE49-F238E27FC236}">
                <a16:creationId xmlns:a16="http://schemas.microsoft.com/office/drawing/2014/main" id="{1B6D863B-5C10-DE37-B30A-5A84F3E8EDF2}"/>
              </a:ext>
            </a:extLst>
          </p:cNvPr>
          <p:cNvSpPr/>
          <p:nvPr userDrawn="1"/>
        </p:nvSpPr>
        <p:spPr>
          <a:xfrm>
            <a:off x="4317365" y="984250"/>
            <a:ext cx="1620838" cy="720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Cornflower</a:t>
            </a:r>
          </a:p>
          <a:p>
            <a:pPr algn="ctr"/>
            <a:r>
              <a:rPr lang="en-US" sz="1300" b="0" i="0">
                <a:latin typeface="Calibri" panose="020F0502020204030204" pitchFamily="34" charset="0"/>
                <a:cs typeface="Calibri" panose="020F0502020204030204" pitchFamily="34" charset="0"/>
              </a:rPr>
              <a:t>#006AC6</a:t>
            </a:r>
          </a:p>
        </p:txBody>
      </p:sp>
      <p:sp>
        <p:nvSpPr>
          <p:cNvPr id="11" name="Rectangle 10">
            <a:extLst>
              <a:ext uri="{FF2B5EF4-FFF2-40B4-BE49-F238E27FC236}">
                <a16:creationId xmlns:a16="http://schemas.microsoft.com/office/drawing/2014/main" id="{E290367E-A73F-AD73-B421-213E9444A244}"/>
              </a:ext>
            </a:extLst>
          </p:cNvPr>
          <p:cNvSpPr/>
          <p:nvPr userDrawn="1"/>
        </p:nvSpPr>
        <p:spPr>
          <a:xfrm>
            <a:off x="6290310" y="984250"/>
            <a:ext cx="1620838" cy="720000"/>
          </a:xfrm>
          <a:prstGeom prst="rect">
            <a:avLst/>
          </a:prstGeom>
          <a:solidFill>
            <a:srgbClr val="0D2C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Navy</a:t>
            </a:r>
            <a:br>
              <a:rPr lang="en-US" sz="1300" b="0" i="0">
                <a:latin typeface="Calibri" panose="020F0502020204030204" pitchFamily="34" charset="0"/>
                <a:cs typeface="Calibri" panose="020F0502020204030204" pitchFamily="34" charset="0"/>
              </a:rPr>
            </a:br>
            <a:r>
              <a:rPr lang="en-US" sz="1300" b="0" i="0">
                <a:latin typeface="Calibri" panose="020F0502020204030204" pitchFamily="34" charset="0"/>
                <a:cs typeface="Calibri" panose="020F0502020204030204" pitchFamily="34" charset="0"/>
              </a:rPr>
              <a:t>#0D2C6B</a:t>
            </a:r>
          </a:p>
        </p:txBody>
      </p:sp>
      <p:sp>
        <p:nvSpPr>
          <p:cNvPr id="12" name="Rectangle 11">
            <a:extLst>
              <a:ext uri="{FF2B5EF4-FFF2-40B4-BE49-F238E27FC236}">
                <a16:creationId xmlns:a16="http://schemas.microsoft.com/office/drawing/2014/main" id="{6C8BA56F-9DAD-727A-C3FC-B1B40EB8D4B1}"/>
              </a:ext>
            </a:extLst>
          </p:cNvPr>
          <p:cNvSpPr/>
          <p:nvPr userDrawn="1"/>
        </p:nvSpPr>
        <p:spPr>
          <a:xfrm>
            <a:off x="8260080" y="984250"/>
            <a:ext cx="1620838" cy="720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Olive</a:t>
            </a:r>
          </a:p>
          <a:p>
            <a:pPr algn="ctr"/>
            <a:r>
              <a:rPr lang="en-US" sz="1300" b="0" i="0">
                <a:latin typeface="Calibri" panose="020F0502020204030204" pitchFamily="34" charset="0"/>
                <a:cs typeface="Calibri" panose="020F0502020204030204" pitchFamily="34" charset="0"/>
              </a:rPr>
              <a:t>#3D612D</a:t>
            </a:r>
          </a:p>
        </p:txBody>
      </p:sp>
      <p:sp>
        <p:nvSpPr>
          <p:cNvPr id="13" name="Rectangle 12">
            <a:extLst>
              <a:ext uri="{FF2B5EF4-FFF2-40B4-BE49-F238E27FC236}">
                <a16:creationId xmlns:a16="http://schemas.microsoft.com/office/drawing/2014/main" id="{CBAA9377-75E7-302E-F44F-E3D616FF09D9}"/>
              </a:ext>
            </a:extLst>
          </p:cNvPr>
          <p:cNvSpPr/>
          <p:nvPr userDrawn="1"/>
        </p:nvSpPr>
        <p:spPr>
          <a:xfrm>
            <a:off x="10233025" y="984250"/>
            <a:ext cx="1620838" cy="72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Purple</a:t>
            </a:r>
          </a:p>
          <a:p>
            <a:pPr algn="ctr"/>
            <a:r>
              <a:rPr lang="en-US" sz="1300" b="0" i="0">
                <a:latin typeface="Calibri" panose="020F0502020204030204" pitchFamily="34" charset="0"/>
                <a:cs typeface="Calibri" panose="020F0502020204030204" pitchFamily="34" charset="0"/>
              </a:rPr>
              <a:t>#652F8F</a:t>
            </a:r>
          </a:p>
        </p:txBody>
      </p:sp>
      <p:sp>
        <p:nvSpPr>
          <p:cNvPr id="14" name="Rectangle 13">
            <a:extLst>
              <a:ext uri="{FF2B5EF4-FFF2-40B4-BE49-F238E27FC236}">
                <a16:creationId xmlns:a16="http://schemas.microsoft.com/office/drawing/2014/main" id="{1C951322-33F6-7C9B-A8A3-066146D394CB}"/>
              </a:ext>
            </a:extLst>
          </p:cNvPr>
          <p:cNvSpPr/>
          <p:nvPr userDrawn="1"/>
        </p:nvSpPr>
        <p:spPr>
          <a:xfrm>
            <a:off x="371475" y="3053521"/>
            <a:ext cx="1620838" cy="720000"/>
          </a:xfrm>
          <a:prstGeom prst="rect">
            <a:avLst/>
          </a:prstGeom>
          <a:solidFill>
            <a:srgbClr val="35A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Turquoise</a:t>
            </a:r>
          </a:p>
          <a:p>
            <a:pPr algn="ctr"/>
            <a:r>
              <a:rPr lang="en-US" sz="1300" b="0" i="0">
                <a:latin typeface="Calibri" panose="020F0502020204030204" pitchFamily="34" charset="0"/>
                <a:cs typeface="Calibri" panose="020F0502020204030204" pitchFamily="34" charset="0"/>
              </a:rPr>
              <a:t>#35A1AD</a:t>
            </a:r>
          </a:p>
        </p:txBody>
      </p:sp>
      <p:sp>
        <p:nvSpPr>
          <p:cNvPr id="15" name="Rectangle 14">
            <a:extLst>
              <a:ext uri="{FF2B5EF4-FFF2-40B4-BE49-F238E27FC236}">
                <a16:creationId xmlns:a16="http://schemas.microsoft.com/office/drawing/2014/main" id="{DC714670-ABDC-1AC9-2C76-E2B8681CA492}"/>
              </a:ext>
            </a:extLst>
          </p:cNvPr>
          <p:cNvSpPr/>
          <p:nvPr userDrawn="1"/>
        </p:nvSpPr>
        <p:spPr>
          <a:xfrm>
            <a:off x="4317365" y="3053521"/>
            <a:ext cx="1620838" cy="720000"/>
          </a:xfrm>
          <a:prstGeom prst="rect">
            <a:avLst/>
          </a:prstGeom>
          <a:solidFill>
            <a:srgbClr val="1030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Midnight Green</a:t>
            </a:r>
          </a:p>
          <a:p>
            <a:pPr algn="ctr"/>
            <a:r>
              <a:rPr lang="en-US" sz="1300" b="0" i="0">
                <a:latin typeface="Calibri" panose="020F0502020204030204" pitchFamily="34" charset="0"/>
                <a:cs typeface="Calibri" panose="020F0502020204030204" pitchFamily="34" charset="0"/>
              </a:rPr>
              <a:t>#103039</a:t>
            </a:r>
          </a:p>
        </p:txBody>
      </p:sp>
      <p:sp>
        <p:nvSpPr>
          <p:cNvPr id="16" name="Rectangle 15">
            <a:extLst>
              <a:ext uri="{FF2B5EF4-FFF2-40B4-BE49-F238E27FC236}">
                <a16:creationId xmlns:a16="http://schemas.microsoft.com/office/drawing/2014/main" id="{EF75BFF1-71E3-29B3-FF75-3C3480915BD0}"/>
              </a:ext>
            </a:extLst>
          </p:cNvPr>
          <p:cNvSpPr/>
          <p:nvPr userDrawn="1"/>
        </p:nvSpPr>
        <p:spPr>
          <a:xfrm>
            <a:off x="371475" y="4374492"/>
            <a:ext cx="1620838" cy="72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Bronze</a:t>
            </a:r>
          </a:p>
          <a:p>
            <a:pPr algn="ctr"/>
            <a:r>
              <a:rPr lang="en-US" sz="1300" b="0" i="0">
                <a:latin typeface="Calibri" panose="020F0502020204030204" pitchFamily="34" charset="0"/>
                <a:cs typeface="Calibri" panose="020F0502020204030204" pitchFamily="34" charset="0"/>
              </a:rPr>
              <a:t>#935F25</a:t>
            </a:r>
          </a:p>
        </p:txBody>
      </p:sp>
      <p:sp>
        <p:nvSpPr>
          <p:cNvPr id="17" name="Rectangle 16">
            <a:extLst>
              <a:ext uri="{FF2B5EF4-FFF2-40B4-BE49-F238E27FC236}">
                <a16:creationId xmlns:a16="http://schemas.microsoft.com/office/drawing/2014/main" id="{47991BEB-9DBD-BA06-2F88-449AB33FD780}"/>
              </a:ext>
            </a:extLst>
          </p:cNvPr>
          <p:cNvSpPr/>
          <p:nvPr userDrawn="1"/>
        </p:nvSpPr>
        <p:spPr>
          <a:xfrm>
            <a:off x="2344420" y="4374492"/>
            <a:ext cx="1620838" cy="720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Red</a:t>
            </a:r>
          </a:p>
          <a:p>
            <a:pPr algn="ctr"/>
            <a:r>
              <a:rPr lang="en-US" sz="1300" b="0" i="0">
                <a:latin typeface="Calibri" panose="020F0502020204030204" pitchFamily="34" charset="0"/>
                <a:cs typeface="Calibri" panose="020F0502020204030204" pitchFamily="34" charset="0"/>
              </a:rPr>
              <a:t>#993529</a:t>
            </a:r>
          </a:p>
        </p:txBody>
      </p:sp>
      <p:sp>
        <p:nvSpPr>
          <p:cNvPr id="19" name="Rectangle 18">
            <a:extLst>
              <a:ext uri="{FF2B5EF4-FFF2-40B4-BE49-F238E27FC236}">
                <a16:creationId xmlns:a16="http://schemas.microsoft.com/office/drawing/2014/main" id="{5F9FCA0F-378C-E2D1-B44A-6F2026B7DF7C}"/>
              </a:ext>
            </a:extLst>
          </p:cNvPr>
          <p:cNvSpPr/>
          <p:nvPr userDrawn="1"/>
        </p:nvSpPr>
        <p:spPr>
          <a:xfrm>
            <a:off x="4317365" y="4374492"/>
            <a:ext cx="1620838" cy="720000"/>
          </a:xfrm>
          <a:prstGeom prst="rect">
            <a:avLst/>
          </a:prstGeom>
          <a:solidFill>
            <a:srgbClr val="057D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Green</a:t>
            </a:r>
            <a:br>
              <a:rPr lang="en-US" sz="1300" b="0" i="0">
                <a:latin typeface="Calibri" panose="020F0502020204030204" pitchFamily="34" charset="0"/>
                <a:cs typeface="Calibri" panose="020F0502020204030204" pitchFamily="34" charset="0"/>
              </a:rPr>
            </a:br>
            <a:r>
              <a:rPr lang="en-US" sz="1300" b="0" i="0">
                <a:latin typeface="Calibri" panose="020F0502020204030204" pitchFamily="34" charset="0"/>
                <a:cs typeface="Calibri" panose="020F0502020204030204" pitchFamily="34" charset="0"/>
              </a:rPr>
              <a:t>#057D4F</a:t>
            </a:r>
          </a:p>
        </p:txBody>
      </p:sp>
      <p:sp>
        <p:nvSpPr>
          <p:cNvPr id="20" name="Rectangle 19">
            <a:extLst>
              <a:ext uri="{FF2B5EF4-FFF2-40B4-BE49-F238E27FC236}">
                <a16:creationId xmlns:a16="http://schemas.microsoft.com/office/drawing/2014/main" id="{C1839FBA-E1E8-3FD9-4BDC-178C8E420E92}"/>
              </a:ext>
            </a:extLst>
          </p:cNvPr>
          <p:cNvSpPr/>
          <p:nvPr userDrawn="1"/>
        </p:nvSpPr>
        <p:spPr>
          <a:xfrm>
            <a:off x="6290310" y="4374492"/>
            <a:ext cx="1620838" cy="720000"/>
          </a:xfrm>
          <a:prstGeom prst="rect">
            <a:avLst/>
          </a:prstGeom>
          <a:solidFill>
            <a:srgbClr val="5961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latin typeface="Calibri" panose="020F0502020204030204" pitchFamily="34" charset="0"/>
                <a:cs typeface="Calibri" panose="020F0502020204030204" pitchFamily="34" charset="0"/>
              </a:rPr>
              <a:t>Grey</a:t>
            </a:r>
          </a:p>
          <a:p>
            <a:pPr algn="ctr"/>
            <a:r>
              <a:rPr lang="en-US" sz="1300" b="0" i="0">
                <a:latin typeface="Calibri" panose="020F0502020204030204" pitchFamily="34" charset="0"/>
                <a:cs typeface="Calibri" panose="020F0502020204030204" pitchFamily="34" charset="0"/>
              </a:rPr>
              <a:t>#596169</a:t>
            </a:r>
          </a:p>
        </p:txBody>
      </p:sp>
      <p:sp>
        <p:nvSpPr>
          <p:cNvPr id="21" name="Rectangle 20">
            <a:extLst>
              <a:ext uri="{FF2B5EF4-FFF2-40B4-BE49-F238E27FC236}">
                <a16:creationId xmlns:a16="http://schemas.microsoft.com/office/drawing/2014/main" id="{947075E2-95EB-E74A-F841-AF0C1CA184C6}"/>
              </a:ext>
            </a:extLst>
          </p:cNvPr>
          <p:cNvSpPr/>
          <p:nvPr userDrawn="1"/>
        </p:nvSpPr>
        <p:spPr>
          <a:xfrm>
            <a:off x="372313" y="1704599"/>
            <a:ext cx="1620838" cy="720000"/>
          </a:xfrm>
          <a:prstGeom prst="rect">
            <a:avLst/>
          </a:prstGeom>
          <a:solidFill>
            <a:srgbClr val="E5EF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chemeClr val="tx1"/>
                </a:solidFill>
                <a:latin typeface="Calibri" panose="020F0502020204030204" pitchFamily="34" charset="0"/>
                <a:cs typeface="Calibri" panose="020F0502020204030204" pitchFamily="34" charset="0"/>
              </a:rPr>
              <a:t>10% Teal</a:t>
            </a:r>
          </a:p>
          <a:p>
            <a:pPr algn="ctr"/>
            <a:r>
              <a:rPr lang="en-US" sz="1300" b="0" i="0">
                <a:solidFill>
                  <a:schemeClr val="tx1"/>
                </a:solidFill>
                <a:latin typeface="Calibri" panose="020F0502020204030204" pitchFamily="34" charset="0"/>
                <a:cs typeface="Calibri" panose="020F0502020204030204" pitchFamily="34" charset="0"/>
              </a:rPr>
              <a:t>#E5EFF1</a:t>
            </a:r>
          </a:p>
        </p:txBody>
      </p:sp>
      <p:sp>
        <p:nvSpPr>
          <p:cNvPr id="22" name="Rectangle 21">
            <a:extLst>
              <a:ext uri="{FF2B5EF4-FFF2-40B4-BE49-F238E27FC236}">
                <a16:creationId xmlns:a16="http://schemas.microsoft.com/office/drawing/2014/main" id="{2F3DDA7E-F3FE-7F78-8BFE-6D6A3FCBB120}"/>
              </a:ext>
            </a:extLst>
          </p:cNvPr>
          <p:cNvSpPr/>
          <p:nvPr userDrawn="1"/>
        </p:nvSpPr>
        <p:spPr>
          <a:xfrm>
            <a:off x="371475" y="5093692"/>
            <a:ext cx="1620838" cy="720000"/>
          </a:xfrm>
          <a:prstGeom prst="rect">
            <a:avLst/>
          </a:prstGeom>
          <a:solidFill>
            <a:srgbClr val="F4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chemeClr val="accent4"/>
                </a:solidFill>
                <a:latin typeface="Calibri" panose="020F0502020204030204" pitchFamily="34" charset="0"/>
                <a:cs typeface="Calibri" panose="020F0502020204030204" pitchFamily="34" charset="0"/>
              </a:rPr>
              <a:t>10% Bronze</a:t>
            </a:r>
          </a:p>
          <a:p>
            <a:pPr algn="ctr"/>
            <a:r>
              <a:rPr lang="en-US" sz="1300" b="0" i="0">
                <a:solidFill>
                  <a:schemeClr val="accent4"/>
                </a:solidFill>
                <a:latin typeface="Calibri" panose="020F0502020204030204" pitchFamily="34" charset="0"/>
                <a:cs typeface="Calibri" panose="020F0502020204030204" pitchFamily="34" charset="0"/>
              </a:rPr>
              <a:t>#F4EFE9</a:t>
            </a:r>
          </a:p>
        </p:txBody>
      </p:sp>
      <p:sp>
        <p:nvSpPr>
          <p:cNvPr id="23" name="Rectangle 22">
            <a:extLst>
              <a:ext uri="{FF2B5EF4-FFF2-40B4-BE49-F238E27FC236}">
                <a16:creationId xmlns:a16="http://schemas.microsoft.com/office/drawing/2014/main" id="{A0244138-D970-0086-D7A0-165DC72579C2}"/>
              </a:ext>
            </a:extLst>
          </p:cNvPr>
          <p:cNvSpPr/>
          <p:nvPr userDrawn="1"/>
        </p:nvSpPr>
        <p:spPr>
          <a:xfrm>
            <a:off x="2344420" y="5093692"/>
            <a:ext cx="1620838" cy="720000"/>
          </a:xfrm>
          <a:prstGeom prst="rect">
            <a:avLst/>
          </a:prstGeom>
          <a:solidFill>
            <a:srgbClr val="F5EB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chemeClr val="accent6"/>
                </a:solidFill>
                <a:latin typeface="Calibri" panose="020F0502020204030204" pitchFamily="34" charset="0"/>
                <a:cs typeface="Calibri" panose="020F0502020204030204" pitchFamily="34" charset="0"/>
              </a:rPr>
              <a:t>10% Red</a:t>
            </a:r>
          </a:p>
          <a:p>
            <a:pPr algn="ctr"/>
            <a:r>
              <a:rPr lang="en-US" sz="1300" b="0" i="0">
                <a:solidFill>
                  <a:schemeClr val="accent6"/>
                </a:solidFill>
                <a:latin typeface="Calibri" panose="020F0502020204030204" pitchFamily="34" charset="0"/>
                <a:cs typeface="Calibri" panose="020F0502020204030204" pitchFamily="34" charset="0"/>
              </a:rPr>
              <a:t>#F5EBEA</a:t>
            </a:r>
          </a:p>
        </p:txBody>
      </p:sp>
      <p:sp>
        <p:nvSpPr>
          <p:cNvPr id="24" name="Rectangle 23">
            <a:extLst>
              <a:ext uri="{FF2B5EF4-FFF2-40B4-BE49-F238E27FC236}">
                <a16:creationId xmlns:a16="http://schemas.microsoft.com/office/drawing/2014/main" id="{E53BB36C-4542-BD8F-2715-FA3BB095140A}"/>
              </a:ext>
            </a:extLst>
          </p:cNvPr>
          <p:cNvSpPr/>
          <p:nvPr userDrawn="1"/>
        </p:nvSpPr>
        <p:spPr>
          <a:xfrm>
            <a:off x="4317365" y="5093692"/>
            <a:ext cx="1620838" cy="720000"/>
          </a:xfrm>
          <a:prstGeom prst="rect">
            <a:avLst/>
          </a:prstGeom>
          <a:solidFill>
            <a:srgbClr val="E6F2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57D4F"/>
                </a:solidFill>
                <a:latin typeface="Calibri" panose="020F0502020204030204" pitchFamily="34" charset="0"/>
                <a:cs typeface="Calibri" panose="020F0502020204030204" pitchFamily="34" charset="0"/>
              </a:rPr>
              <a:t>10% Green</a:t>
            </a:r>
          </a:p>
          <a:p>
            <a:pPr algn="ctr"/>
            <a:r>
              <a:rPr lang="en-US" sz="1300" b="0" i="0">
                <a:solidFill>
                  <a:srgbClr val="057D4F"/>
                </a:solidFill>
                <a:latin typeface="Calibri" panose="020F0502020204030204" pitchFamily="34" charset="0"/>
                <a:cs typeface="Calibri" panose="020F0502020204030204" pitchFamily="34" charset="0"/>
              </a:rPr>
              <a:t>#E6F2ED</a:t>
            </a:r>
          </a:p>
        </p:txBody>
      </p:sp>
      <p:sp>
        <p:nvSpPr>
          <p:cNvPr id="25" name="Rectangle 24">
            <a:extLst>
              <a:ext uri="{FF2B5EF4-FFF2-40B4-BE49-F238E27FC236}">
                <a16:creationId xmlns:a16="http://schemas.microsoft.com/office/drawing/2014/main" id="{05C029FC-827A-1272-538D-6E7C1DD6EB92}"/>
              </a:ext>
            </a:extLst>
          </p:cNvPr>
          <p:cNvSpPr/>
          <p:nvPr userDrawn="1"/>
        </p:nvSpPr>
        <p:spPr>
          <a:xfrm>
            <a:off x="6290310" y="5093692"/>
            <a:ext cx="1620838" cy="720000"/>
          </a:xfrm>
          <a:prstGeom prst="rect">
            <a:avLst/>
          </a:prstGeom>
          <a:solidFill>
            <a:srgbClr val="EEEF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596169"/>
                </a:solidFill>
                <a:latin typeface="Calibri" panose="020F0502020204030204" pitchFamily="34" charset="0"/>
                <a:cs typeface="Calibri" panose="020F0502020204030204" pitchFamily="34" charset="0"/>
              </a:rPr>
              <a:t>10% Grey</a:t>
            </a:r>
          </a:p>
          <a:p>
            <a:pPr algn="ctr"/>
            <a:r>
              <a:rPr lang="en-US" sz="1300" b="0" i="0">
                <a:solidFill>
                  <a:srgbClr val="596169"/>
                </a:solidFill>
                <a:latin typeface="Calibri" panose="020F0502020204030204" pitchFamily="34" charset="0"/>
                <a:cs typeface="Calibri" panose="020F0502020204030204" pitchFamily="34" charset="0"/>
              </a:rPr>
              <a:t>#EEEFF0</a:t>
            </a:r>
          </a:p>
        </p:txBody>
      </p:sp>
      <p:sp>
        <p:nvSpPr>
          <p:cNvPr id="28" name="Rectangle 27">
            <a:extLst>
              <a:ext uri="{FF2B5EF4-FFF2-40B4-BE49-F238E27FC236}">
                <a16:creationId xmlns:a16="http://schemas.microsoft.com/office/drawing/2014/main" id="{6D83F822-A74F-04CA-C04D-7635935C8D3C}"/>
              </a:ext>
            </a:extLst>
          </p:cNvPr>
          <p:cNvSpPr/>
          <p:nvPr userDrawn="1"/>
        </p:nvSpPr>
        <p:spPr>
          <a:xfrm>
            <a:off x="2344420" y="3053521"/>
            <a:ext cx="1620838" cy="720000"/>
          </a:xfrm>
          <a:prstGeom prst="rect">
            <a:avLst/>
          </a:prstGeom>
          <a:solidFill>
            <a:srgbClr val="8CC8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chemeClr val="tx1"/>
                </a:solidFill>
                <a:latin typeface="Calibri" panose="020F0502020204030204" pitchFamily="34" charset="0"/>
                <a:cs typeface="Calibri" panose="020F0502020204030204" pitchFamily="34" charset="0"/>
              </a:rPr>
              <a:t>Aqua</a:t>
            </a:r>
          </a:p>
          <a:p>
            <a:pPr algn="ctr"/>
            <a:r>
              <a:rPr lang="en-US" sz="1300" b="0" i="0">
                <a:solidFill>
                  <a:schemeClr val="tx1"/>
                </a:solidFill>
                <a:latin typeface="Calibri" panose="020F0502020204030204" pitchFamily="34" charset="0"/>
                <a:cs typeface="Calibri" panose="020F0502020204030204" pitchFamily="34" charset="0"/>
              </a:rPr>
              <a:t>#8CC8D3</a:t>
            </a:r>
          </a:p>
        </p:txBody>
      </p:sp>
      <p:sp>
        <p:nvSpPr>
          <p:cNvPr id="30" name="Rectangle 29">
            <a:extLst>
              <a:ext uri="{FF2B5EF4-FFF2-40B4-BE49-F238E27FC236}">
                <a16:creationId xmlns:a16="http://schemas.microsoft.com/office/drawing/2014/main" id="{404C4E8B-C6DF-FE8C-7072-2275C0ECC490}"/>
              </a:ext>
            </a:extLst>
          </p:cNvPr>
          <p:cNvSpPr/>
          <p:nvPr userDrawn="1"/>
        </p:nvSpPr>
        <p:spPr>
          <a:xfrm>
            <a:off x="4317365" y="1704599"/>
            <a:ext cx="1620838" cy="720000"/>
          </a:xfrm>
          <a:prstGeom prst="rect">
            <a:avLst/>
          </a:prstGeom>
          <a:solidFill>
            <a:srgbClr val="E5F0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chemeClr val="accent2"/>
                </a:solidFill>
                <a:latin typeface="Calibri" panose="020F0502020204030204" pitchFamily="34" charset="0"/>
                <a:cs typeface="Calibri" panose="020F0502020204030204" pitchFamily="34" charset="0"/>
              </a:rPr>
              <a:t>10% Cornflower</a:t>
            </a:r>
          </a:p>
          <a:p>
            <a:pPr algn="ctr"/>
            <a:r>
              <a:rPr lang="en-US" sz="1300" b="0" i="0">
                <a:solidFill>
                  <a:schemeClr val="accent2"/>
                </a:solidFill>
                <a:latin typeface="Calibri" panose="020F0502020204030204" pitchFamily="34" charset="0"/>
                <a:cs typeface="Calibri" panose="020F0502020204030204" pitchFamily="34" charset="0"/>
              </a:rPr>
              <a:t>#E5F0F9</a:t>
            </a:r>
          </a:p>
        </p:txBody>
      </p:sp>
      <p:sp>
        <p:nvSpPr>
          <p:cNvPr id="31" name="Rectangle 30">
            <a:extLst>
              <a:ext uri="{FF2B5EF4-FFF2-40B4-BE49-F238E27FC236}">
                <a16:creationId xmlns:a16="http://schemas.microsoft.com/office/drawing/2014/main" id="{78C99078-AE84-DB61-10D2-A360682D18D5}"/>
              </a:ext>
            </a:extLst>
          </p:cNvPr>
          <p:cNvSpPr/>
          <p:nvPr userDrawn="1"/>
        </p:nvSpPr>
        <p:spPr>
          <a:xfrm>
            <a:off x="6290310" y="1704599"/>
            <a:ext cx="1620838" cy="720000"/>
          </a:xfrm>
          <a:prstGeom prst="rect">
            <a:avLst/>
          </a:prstGeom>
          <a:solidFill>
            <a:srgbClr val="E7EA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D2C6B"/>
                </a:solidFill>
                <a:latin typeface="Calibri" panose="020F0502020204030204" pitchFamily="34" charset="0"/>
                <a:cs typeface="Calibri" panose="020F0502020204030204" pitchFamily="34" charset="0"/>
              </a:rPr>
              <a:t>10% Navy</a:t>
            </a:r>
            <a:br>
              <a:rPr lang="en-US" sz="1300" b="0" i="0">
                <a:solidFill>
                  <a:srgbClr val="0D2C6B"/>
                </a:solidFill>
                <a:latin typeface="Calibri" panose="020F0502020204030204" pitchFamily="34" charset="0"/>
                <a:cs typeface="Calibri" panose="020F0502020204030204" pitchFamily="34" charset="0"/>
              </a:rPr>
            </a:br>
            <a:r>
              <a:rPr lang="en-US" sz="1300" b="0" i="0">
                <a:solidFill>
                  <a:srgbClr val="0D2C6B"/>
                </a:solidFill>
                <a:latin typeface="Calibri" panose="020F0502020204030204" pitchFamily="34" charset="0"/>
                <a:cs typeface="Calibri" panose="020F0502020204030204" pitchFamily="34" charset="0"/>
              </a:rPr>
              <a:t>#E7EAF0</a:t>
            </a:r>
          </a:p>
        </p:txBody>
      </p:sp>
      <p:sp>
        <p:nvSpPr>
          <p:cNvPr id="32" name="Rectangle 31">
            <a:extLst>
              <a:ext uri="{FF2B5EF4-FFF2-40B4-BE49-F238E27FC236}">
                <a16:creationId xmlns:a16="http://schemas.microsoft.com/office/drawing/2014/main" id="{2F2F8502-8724-C3FB-3065-D6482EFA54E5}"/>
              </a:ext>
            </a:extLst>
          </p:cNvPr>
          <p:cNvSpPr/>
          <p:nvPr userDrawn="1"/>
        </p:nvSpPr>
        <p:spPr>
          <a:xfrm>
            <a:off x="8260080" y="1704599"/>
            <a:ext cx="1620838" cy="720000"/>
          </a:xfrm>
          <a:prstGeom prst="rect">
            <a:avLst/>
          </a:prstGeom>
          <a:solidFill>
            <a:srgbClr val="ECEF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chemeClr val="accent3"/>
                </a:solidFill>
                <a:latin typeface="Calibri" panose="020F0502020204030204" pitchFamily="34" charset="0"/>
                <a:cs typeface="Calibri" panose="020F0502020204030204" pitchFamily="34" charset="0"/>
              </a:rPr>
              <a:t>10% Olive</a:t>
            </a:r>
          </a:p>
          <a:p>
            <a:pPr algn="ctr"/>
            <a:r>
              <a:rPr lang="en-US" sz="1300" b="0" i="0">
                <a:solidFill>
                  <a:schemeClr val="accent3"/>
                </a:solidFill>
                <a:latin typeface="Calibri" panose="020F0502020204030204" pitchFamily="34" charset="0"/>
                <a:cs typeface="Calibri" panose="020F0502020204030204" pitchFamily="34" charset="0"/>
              </a:rPr>
              <a:t>#ECEFEA</a:t>
            </a:r>
          </a:p>
        </p:txBody>
      </p:sp>
      <p:sp>
        <p:nvSpPr>
          <p:cNvPr id="33" name="Rectangle 32">
            <a:extLst>
              <a:ext uri="{FF2B5EF4-FFF2-40B4-BE49-F238E27FC236}">
                <a16:creationId xmlns:a16="http://schemas.microsoft.com/office/drawing/2014/main" id="{77454044-1FAF-3F0B-6765-48A093E618F5}"/>
              </a:ext>
            </a:extLst>
          </p:cNvPr>
          <p:cNvSpPr/>
          <p:nvPr userDrawn="1"/>
        </p:nvSpPr>
        <p:spPr>
          <a:xfrm>
            <a:off x="10233025" y="1704599"/>
            <a:ext cx="1620838" cy="720000"/>
          </a:xfrm>
          <a:prstGeom prst="rect">
            <a:avLst/>
          </a:prstGeom>
          <a:solidFill>
            <a:srgbClr val="F0EA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chemeClr val="accent5"/>
                </a:solidFill>
                <a:latin typeface="Calibri" panose="020F0502020204030204" pitchFamily="34" charset="0"/>
                <a:cs typeface="Calibri" panose="020F0502020204030204" pitchFamily="34" charset="0"/>
              </a:rPr>
              <a:t>10% Purple</a:t>
            </a:r>
          </a:p>
          <a:p>
            <a:pPr algn="ctr"/>
            <a:r>
              <a:rPr lang="en-US" sz="1300" b="0" i="0">
                <a:solidFill>
                  <a:schemeClr val="accent5"/>
                </a:solidFill>
                <a:latin typeface="Calibri" panose="020F0502020204030204" pitchFamily="34" charset="0"/>
                <a:cs typeface="Calibri" panose="020F0502020204030204" pitchFamily="34" charset="0"/>
              </a:rPr>
              <a:t>#F0EAF4</a:t>
            </a:r>
          </a:p>
        </p:txBody>
      </p:sp>
      <p:sp>
        <p:nvSpPr>
          <p:cNvPr id="35" name="TextBox 34">
            <a:extLst>
              <a:ext uri="{FF2B5EF4-FFF2-40B4-BE49-F238E27FC236}">
                <a16:creationId xmlns:a16="http://schemas.microsoft.com/office/drawing/2014/main" id="{CE31A8F2-5B46-D7BF-3313-7EAAD9C41F42}"/>
              </a:ext>
            </a:extLst>
          </p:cNvPr>
          <p:cNvSpPr txBox="1"/>
          <p:nvPr userDrawn="1"/>
        </p:nvSpPr>
        <p:spPr>
          <a:xfrm>
            <a:off x="360000" y="698500"/>
            <a:ext cx="1662112" cy="184666"/>
          </a:xfrm>
          <a:prstGeom prst="rect">
            <a:avLst/>
          </a:prstGeom>
          <a:noFill/>
        </p:spPr>
        <p:txBody>
          <a:bodyPr wrap="square" lIns="0" tIns="0" rIns="0" bIns="0" rtlCol="0">
            <a:spAutoFit/>
          </a:bodyPr>
          <a:lstStyle/>
          <a:p>
            <a:r>
              <a:rPr lang="en-US" sz="1200" b="1" i="0">
                <a:latin typeface="Georgia" panose="02040502050405020303" pitchFamily="18" charset="0"/>
              </a:rPr>
              <a:t>Primary</a:t>
            </a:r>
          </a:p>
        </p:txBody>
      </p:sp>
      <p:sp>
        <p:nvSpPr>
          <p:cNvPr id="37" name="TextBox 36">
            <a:extLst>
              <a:ext uri="{FF2B5EF4-FFF2-40B4-BE49-F238E27FC236}">
                <a16:creationId xmlns:a16="http://schemas.microsoft.com/office/drawing/2014/main" id="{81723BC2-DAF9-551E-23AB-9B6582116BCB}"/>
              </a:ext>
            </a:extLst>
          </p:cNvPr>
          <p:cNvSpPr txBox="1"/>
          <p:nvPr userDrawn="1"/>
        </p:nvSpPr>
        <p:spPr>
          <a:xfrm>
            <a:off x="4327550" y="698500"/>
            <a:ext cx="1662112" cy="184666"/>
          </a:xfrm>
          <a:prstGeom prst="rect">
            <a:avLst/>
          </a:prstGeom>
          <a:noFill/>
        </p:spPr>
        <p:txBody>
          <a:bodyPr wrap="square" lIns="0" tIns="0" rIns="0" bIns="0" rtlCol="0">
            <a:spAutoFit/>
          </a:bodyPr>
          <a:lstStyle/>
          <a:p>
            <a:r>
              <a:rPr lang="en-US" sz="1200" b="1" i="0">
                <a:latin typeface="Georgia" panose="02040502050405020303" pitchFamily="18" charset="0"/>
              </a:rPr>
              <a:t>Secondary</a:t>
            </a:r>
          </a:p>
        </p:txBody>
      </p:sp>
      <p:sp>
        <p:nvSpPr>
          <p:cNvPr id="38" name="TextBox 37">
            <a:extLst>
              <a:ext uri="{FF2B5EF4-FFF2-40B4-BE49-F238E27FC236}">
                <a16:creationId xmlns:a16="http://schemas.microsoft.com/office/drawing/2014/main" id="{15F127E1-CEC3-DA8F-7CA4-E770BA51FB61}"/>
              </a:ext>
            </a:extLst>
          </p:cNvPr>
          <p:cNvSpPr txBox="1"/>
          <p:nvPr userDrawn="1"/>
        </p:nvSpPr>
        <p:spPr>
          <a:xfrm>
            <a:off x="360000" y="2802450"/>
            <a:ext cx="1662112" cy="184666"/>
          </a:xfrm>
          <a:prstGeom prst="rect">
            <a:avLst/>
          </a:prstGeom>
          <a:noFill/>
        </p:spPr>
        <p:txBody>
          <a:bodyPr wrap="square" lIns="0" tIns="0" rIns="0" bIns="0" rtlCol="0">
            <a:spAutoFit/>
          </a:bodyPr>
          <a:lstStyle/>
          <a:p>
            <a:r>
              <a:rPr lang="en-US" sz="1200" b="1" i="0">
                <a:latin typeface="Georgia" panose="02040502050405020303" pitchFamily="18" charset="0"/>
              </a:rPr>
              <a:t>Accents</a:t>
            </a:r>
          </a:p>
        </p:txBody>
      </p:sp>
      <p:sp>
        <p:nvSpPr>
          <p:cNvPr id="39" name="TextBox 38">
            <a:extLst>
              <a:ext uri="{FF2B5EF4-FFF2-40B4-BE49-F238E27FC236}">
                <a16:creationId xmlns:a16="http://schemas.microsoft.com/office/drawing/2014/main" id="{8B002ACA-1A4C-7AF9-493C-24FE6E4372CD}"/>
              </a:ext>
            </a:extLst>
          </p:cNvPr>
          <p:cNvSpPr txBox="1"/>
          <p:nvPr userDrawn="1"/>
        </p:nvSpPr>
        <p:spPr>
          <a:xfrm>
            <a:off x="360000" y="4068812"/>
            <a:ext cx="1662112" cy="184666"/>
          </a:xfrm>
          <a:prstGeom prst="rect">
            <a:avLst/>
          </a:prstGeom>
          <a:noFill/>
        </p:spPr>
        <p:txBody>
          <a:bodyPr wrap="square" lIns="0" tIns="0" rIns="0" bIns="0" rtlCol="0">
            <a:spAutoFit/>
          </a:bodyPr>
          <a:lstStyle/>
          <a:p>
            <a:r>
              <a:rPr lang="en-US" sz="1200" b="1" i="0">
                <a:latin typeface="Georgia" panose="02040502050405020303" pitchFamily="18" charset="0"/>
              </a:rPr>
              <a:t>Data visualisation</a:t>
            </a:r>
          </a:p>
        </p:txBody>
      </p:sp>
      <p:sp>
        <p:nvSpPr>
          <p:cNvPr id="4" name="TextBox 3">
            <a:extLst>
              <a:ext uri="{FF2B5EF4-FFF2-40B4-BE49-F238E27FC236}">
                <a16:creationId xmlns:a16="http://schemas.microsoft.com/office/drawing/2014/main" id="{754BFC5B-89DD-14AA-2B9A-D5E79C472264}"/>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545792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AG Colours &amp; HEX Codes">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6" name="Footer Placeholder 5">
            <a:extLst>
              <a:ext uri="{FF2B5EF4-FFF2-40B4-BE49-F238E27FC236}">
                <a16:creationId xmlns:a16="http://schemas.microsoft.com/office/drawing/2014/main" id="{4AB94914-E58B-F456-33A7-915D2000B854}"/>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7" name="Slide Number Placeholder 6">
            <a:extLst>
              <a:ext uri="{FF2B5EF4-FFF2-40B4-BE49-F238E27FC236}">
                <a16:creationId xmlns:a16="http://schemas.microsoft.com/office/drawing/2014/main" id="{DBCB216D-B5F7-6D4E-DAB9-6EBBC275F88B}"/>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5" name="Rectangle 4">
            <a:extLst>
              <a:ext uri="{FF2B5EF4-FFF2-40B4-BE49-F238E27FC236}">
                <a16:creationId xmlns:a16="http://schemas.microsoft.com/office/drawing/2014/main" id="{6B0E8500-56ED-D097-24B9-A59A5CB51ADC}"/>
              </a:ext>
            </a:extLst>
          </p:cNvPr>
          <p:cNvSpPr/>
          <p:nvPr userDrawn="1"/>
        </p:nvSpPr>
        <p:spPr>
          <a:xfrm>
            <a:off x="372313" y="984250"/>
            <a:ext cx="1620000" cy="720000"/>
          </a:xfrm>
          <a:prstGeom prst="rect">
            <a:avLst/>
          </a:prstGeom>
          <a:solidFill>
            <a:srgbClr val="E533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00000"/>
                </a:solidFill>
                <a:latin typeface="Calibri" panose="020F0502020204030204" pitchFamily="34" charset="0"/>
                <a:cs typeface="Calibri" panose="020F0502020204030204" pitchFamily="34" charset="0"/>
              </a:rPr>
              <a:t>Red</a:t>
            </a:r>
          </a:p>
          <a:p>
            <a:pPr algn="ctr"/>
            <a:r>
              <a:rPr lang="en-US" sz="1300" b="0" i="0">
                <a:solidFill>
                  <a:srgbClr val="000000"/>
                </a:solidFill>
                <a:latin typeface="Calibri" panose="020F0502020204030204" pitchFamily="34" charset="0"/>
                <a:cs typeface="Calibri" panose="020F0502020204030204" pitchFamily="34" charset="0"/>
              </a:rPr>
              <a:t>#E53335</a:t>
            </a:r>
          </a:p>
        </p:txBody>
      </p:sp>
      <p:sp>
        <p:nvSpPr>
          <p:cNvPr id="8" name="Rectangle 7">
            <a:extLst>
              <a:ext uri="{FF2B5EF4-FFF2-40B4-BE49-F238E27FC236}">
                <a16:creationId xmlns:a16="http://schemas.microsoft.com/office/drawing/2014/main" id="{1B6D863B-5C10-DE37-B30A-5A84F3E8EDF2}"/>
              </a:ext>
            </a:extLst>
          </p:cNvPr>
          <p:cNvSpPr/>
          <p:nvPr userDrawn="1"/>
        </p:nvSpPr>
        <p:spPr>
          <a:xfrm>
            <a:off x="2351088" y="984250"/>
            <a:ext cx="1620838" cy="720000"/>
          </a:xfrm>
          <a:prstGeom prst="rect">
            <a:avLst/>
          </a:prstGeom>
          <a:solidFill>
            <a:srgbClr val="F167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00000"/>
                </a:solidFill>
                <a:latin typeface="Calibri" panose="020F0502020204030204" pitchFamily="34" charset="0"/>
                <a:cs typeface="Calibri" panose="020F0502020204030204" pitchFamily="34" charset="0"/>
              </a:rPr>
              <a:t>Red-Amber</a:t>
            </a:r>
          </a:p>
          <a:p>
            <a:pPr algn="ctr"/>
            <a:r>
              <a:rPr lang="en-US" sz="1300" b="0" i="0">
                <a:solidFill>
                  <a:srgbClr val="000000"/>
                </a:solidFill>
                <a:latin typeface="Calibri" panose="020F0502020204030204" pitchFamily="34" charset="0"/>
                <a:cs typeface="Calibri" panose="020F0502020204030204" pitchFamily="34" charset="0"/>
              </a:rPr>
              <a:t>#F1673F</a:t>
            </a:r>
          </a:p>
        </p:txBody>
      </p:sp>
      <p:sp>
        <p:nvSpPr>
          <p:cNvPr id="11" name="Rectangle 10">
            <a:extLst>
              <a:ext uri="{FF2B5EF4-FFF2-40B4-BE49-F238E27FC236}">
                <a16:creationId xmlns:a16="http://schemas.microsoft.com/office/drawing/2014/main" id="{E290367E-A73F-AD73-B421-213E9444A244}"/>
              </a:ext>
            </a:extLst>
          </p:cNvPr>
          <p:cNvSpPr/>
          <p:nvPr userDrawn="1"/>
        </p:nvSpPr>
        <p:spPr>
          <a:xfrm>
            <a:off x="4324033" y="984250"/>
            <a:ext cx="1620838" cy="720000"/>
          </a:xfrm>
          <a:prstGeom prst="rect">
            <a:avLst/>
          </a:prstGeom>
          <a:solidFill>
            <a:srgbClr val="F79F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00000"/>
                </a:solidFill>
                <a:latin typeface="Calibri" panose="020F0502020204030204" pitchFamily="34" charset="0"/>
                <a:cs typeface="Calibri" panose="020F0502020204030204" pitchFamily="34" charset="0"/>
              </a:rPr>
              <a:t>Amber</a:t>
            </a:r>
            <a:br>
              <a:rPr lang="en-US" sz="1300" b="0" i="0">
                <a:solidFill>
                  <a:srgbClr val="000000"/>
                </a:solidFill>
                <a:latin typeface="Calibri" panose="020F0502020204030204" pitchFamily="34" charset="0"/>
                <a:cs typeface="Calibri" panose="020F0502020204030204" pitchFamily="34" charset="0"/>
              </a:rPr>
            </a:br>
            <a:r>
              <a:rPr lang="en-US" sz="1300" b="0" i="0">
                <a:solidFill>
                  <a:srgbClr val="000000"/>
                </a:solidFill>
                <a:latin typeface="Calibri" panose="020F0502020204030204" pitchFamily="34" charset="0"/>
                <a:cs typeface="Calibri" panose="020F0502020204030204" pitchFamily="34" charset="0"/>
              </a:rPr>
              <a:t>#F79F3B</a:t>
            </a:r>
          </a:p>
        </p:txBody>
      </p:sp>
      <p:sp>
        <p:nvSpPr>
          <p:cNvPr id="12" name="Rectangle 11">
            <a:extLst>
              <a:ext uri="{FF2B5EF4-FFF2-40B4-BE49-F238E27FC236}">
                <a16:creationId xmlns:a16="http://schemas.microsoft.com/office/drawing/2014/main" id="{6C8BA56F-9DAD-727A-C3FC-B1B40EB8D4B1}"/>
              </a:ext>
            </a:extLst>
          </p:cNvPr>
          <p:cNvSpPr/>
          <p:nvPr userDrawn="1"/>
        </p:nvSpPr>
        <p:spPr>
          <a:xfrm>
            <a:off x="6293803" y="984250"/>
            <a:ext cx="1620838" cy="720000"/>
          </a:xfrm>
          <a:prstGeom prst="rect">
            <a:avLst/>
          </a:prstGeom>
          <a:solidFill>
            <a:srgbClr val="BDC4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00000"/>
                </a:solidFill>
                <a:latin typeface="Calibri" panose="020F0502020204030204" pitchFamily="34" charset="0"/>
                <a:cs typeface="Calibri" panose="020F0502020204030204" pitchFamily="34" charset="0"/>
              </a:rPr>
              <a:t>Amber-Green</a:t>
            </a:r>
          </a:p>
          <a:p>
            <a:pPr algn="ctr"/>
            <a:r>
              <a:rPr lang="en-US" sz="1300" b="0" i="0">
                <a:solidFill>
                  <a:srgbClr val="000000"/>
                </a:solidFill>
                <a:latin typeface="Calibri" panose="020F0502020204030204" pitchFamily="34" charset="0"/>
                <a:cs typeface="Calibri" panose="020F0502020204030204" pitchFamily="34" charset="0"/>
              </a:rPr>
              <a:t>#BDC458</a:t>
            </a:r>
          </a:p>
        </p:txBody>
      </p:sp>
      <p:sp>
        <p:nvSpPr>
          <p:cNvPr id="13" name="Rectangle 12">
            <a:extLst>
              <a:ext uri="{FF2B5EF4-FFF2-40B4-BE49-F238E27FC236}">
                <a16:creationId xmlns:a16="http://schemas.microsoft.com/office/drawing/2014/main" id="{CBAA9377-75E7-302E-F44F-E3D616FF09D9}"/>
              </a:ext>
            </a:extLst>
          </p:cNvPr>
          <p:cNvSpPr/>
          <p:nvPr userDrawn="1"/>
        </p:nvSpPr>
        <p:spPr>
          <a:xfrm>
            <a:off x="8266748" y="984250"/>
            <a:ext cx="1620838" cy="720000"/>
          </a:xfrm>
          <a:prstGeom prst="rect">
            <a:avLst/>
          </a:prstGeom>
          <a:solidFill>
            <a:srgbClr val="16BC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00000"/>
                </a:solidFill>
                <a:latin typeface="Calibri" panose="020F0502020204030204" pitchFamily="34" charset="0"/>
                <a:cs typeface="Calibri" panose="020F0502020204030204" pitchFamily="34" charset="0"/>
              </a:rPr>
              <a:t>Green</a:t>
            </a:r>
          </a:p>
          <a:p>
            <a:pPr algn="ctr"/>
            <a:r>
              <a:rPr lang="en-US" sz="1300" b="0" i="0">
                <a:solidFill>
                  <a:srgbClr val="000000"/>
                </a:solidFill>
                <a:latin typeface="Calibri" panose="020F0502020204030204" pitchFamily="34" charset="0"/>
                <a:cs typeface="Calibri" panose="020F0502020204030204" pitchFamily="34" charset="0"/>
              </a:rPr>
              <a:t>#16BC70</a:t>
            </a:r>
          </a:p>
        </p:txBody>
      </p:sp>
      <p:sp>
        <p:nvSpPr>
          <p:cNvPr id="21" name="Rectangle 20">
            <a:extLst>
              <a:ext uri="{FF2B5EF4-FFF2-40B4-BE49-F238E27FC236}">
                <a16:creationId xmlns:a16="http://schemas.microsoft.com/office/drawing/2014/main" id="{947075E2-95EB-E74A-F841-AF0C1CA184C6}"/>
              </a:ext>
            </a:extLst>
          </p:cNvPr>
          <p:cNvSpPr/>
          <p:nvPr userDrawn="1"/>
        </p:nvSpPr>
        <p:spPr>
          <a:xfrm>
            <a:off x="372313" y="1704599"/>
            <a:ext cx="1620838" cy="720000"/>
          </a:xfrm>
          <a:prstGeom prst="rect">
            <a:avLst/>
          </a:prstGeom>
          <a:solidFill>
            <a:srgbClr val="F29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00000"/>
                </a:solidFill>
                <a:latin typeface="Calibri" panose="020F0502020204030204" pitchFamily="34" charset="0"/>
                <a:cs typeface="Calibri" panose="020F0502020204030204" pitchFamily="34" charset="0"/>
              </a:rPr>
              <a:t>50% Red</a:t>
            </a:r>
          </a:p>
          <a:p>
            <a:pPr algn="ctr"/>
            <a:r>
              <a:rPr lang="en-US" sz="1300" b="0" i="0">
                <a:solidFill>
                  <a:srgbClr val="000000"/>
                </a:solidFill>
                <a:latin typeface="Calibri" panose="020F0502020204030204" pitchFamily="34" charset="0"/>
                <a:cs typeface="Calibri" panose="020F0502020204030204" pitchFamily="34" charset="0"/>
              </a:rPr>
              <a:t>#F2999A</a:t>
            </a:r>
          </a:p>
        </p:txBody>
      </p:sp>
      <p:sp>
        <p:nvSpPr>
          <p:cNvPr id="30" name="Rectangle 29">
            <a:extLst>
              <a:ext uri="{FF2B5EF4-FFF2-40B4-BE49-F238E27FC236}">
                <a16:creationId xmlns:a16="http://schemas.microsoft.com/office/drawing/2014/main" id="{404C4E8B-C6DF-FE8C-7072-2275C0ECC490}"/>
              </a:ext>
            </a:extLst>
          </p:cNvPr>
          <p:cNvSpPr/>
          <p:nvPr userDrawn="1"/>
        </p:nvSpPr>
        <p:spPr>
          <a:xfrm>
            <a:off x="2351088" y="1704599"/>
            <a:ext cx="1620838" cy="720000"/>
          </a:xfrm>
          <a:prstGeom prst="rect">
            <a:avLst/>
          </a:prstGeom>
          <a:solidFill>
            <a:srgbClr val="F8B4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00000"/>
                </a:solidFill>
                <a:latin typeface="Calibri" panose="020F0502020204030204" pitchFamily="34" charset="0"/>
                <a:cs typeface="Calibri" panose="020F0502020204030204" pitchFamily="34" charset="0"/>
              </a:rPr>
              <a:t>50% Red-Amber</a:t>
            </a:r>
          </a:p>
          <a:p>
            <a:pPr algn="ctr"/>
            <a:r>
              <a:rPr lang="en-US" sz="1300" b="0" i="0">
                <a:solidFill>
                  <a:srgbClr val="000000"/>
                </a:solidFill>
                <a:latin typeface="Calibri" panose="020F0502020204030204" pitchFamily="34" charset="0"/>
                <a:cs typeface="Calibri" panose="020F0502020204030204" pitchFamily="34" charset="0"/>
              </a:rPr>
              <a:t>#F8B49F</a:t>
            </a:r>
          </a:p>
        </p:txBody>
      </p:sp>
      <p:sp>
        <p:nvSpPr>
          <p:cNvPr id="31" name="Rectangle 30">
            <a:extLst>
              <a:ext uri="{FF2B5EF4-FFF2-40B4-BE49-F238E27FC236}">
                <a16:creationId xmlns:a16="http://schemas.microsoft.com/office/drawing/2014/main" id="{78C99078-AE84-DB61-10D2-A360682D18D5}"/>
              </a:ext>
            </a:extLst>
          </p:cNvPr>
          <p:cNvSpPr/>
          <p:nvPr userDrawn="1"/>
        </p:nvSpPr>
        <p:spPr>
          <a:xfrm>
            <a:off x="4324033" y="1704599"/>
            <a:ext cx="1620838" cy="720000"/>
          </a:xfrm>
          <a:prstGeom prst="rect">
            <a:avLst/>
          </a:prstGeom>
          <a:solidFill>
            <a:srgbClr val="FBCF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00000"/>
                </a:solidFill>
                <a:latin typeface="Calibri" panose="020F0502020204030204" pitchFamily="34" charset="0"/>
                <a:cs typeface="Calibri" panose="020F0502020204030204" pitchFamily="34" charset="0"/>
              </a:rPr>
              <a:t>50% Amber</a:t>
            </a:r>
            <a:br>
              <a:rPr lang="en-US" sz="1300" b="0" i="0">
                <a:solidFill>
                  <a:srgbClr val="000000"/>
                </a:solidFill>
                <a:latin typeface="Calibri" panose="020F0502020204030204" pitchFamily="34" charset="0"/>
                <a:cs typeface="Calibri" panose="020F0502020204030204" pitchFamily="34" charset="0"/>
              </a:rPr>
            </a:br>
            <a:r>
              <a:rPr lang="en-US" sz="1300" b="0" i="0">
                <a:solidFill>
                  <a:srgbClr val="000000"/>
                </a:solidFill>
                <a:latin typeface="Calibri" panose="020F0502020204030204" pitchFamily="34" charset="0"/>
                <a:cs typeface="Calibri" panose="020F0502020204030204" pitchFamily="34" charset="0"/>
              </a:rPr>
              <a:t>#FBCF9C</a:t>
            </a:r>
          </a:p>
        </p:txBody>
      </p:sp>
      <p:sp>
        <p:nvSpPr>
          <p:cNvPr id="32" name="Rectangle 31">
            <a:extLst>
              <a:ext uri="{FF2B5EF4-FFF2-40B4-BE49-F238E27FC236}">
                <a16:creationId xmlns:a16="http://schemas.microsoft.com/office/drawing/2014/main" id="{2F2F8502-8724-C3FB-3065-D6482EFA54E5}"/>
              </a:ext>
            </a:extLst>
          </p:cNvPr>
          <p:cNvSpPr/>
          <p:nvPr userDrawn="1"/>
        </p:nvSpPr>
        <p:spPr>
          <a:xfrm>
            <a:off x="6293803" y="1704599"/>
            <a:ext cx="1620838" cy="720000"/>
          </a:xfrm>
          <a:prstGeom prst="rect">
            <a:avLst/>
          </a:prstGeom>
          <a:solidFill>
            <a:srgbClr val="DFE1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00000"/>
                </a:solidFill>
                <a:latin typeface="Calibri" panose="020F0502020204030204" pitchFamily="34" charset="0"/>
                <a:cs typeface="Calibri" panose="020F0502020204030204" pitchFamily="34" charset="0"/>
              </a:rPr>
              <a:t>50% Amber-Green</a:t>
            </a:r>
          </a:p>
          <a:p>
            <a:pPr algn="ctr"/>
            <a:r>
              <a:rPr lang="en-US" sz="1300" b="0" i="0">
                <a:solidFill>
                  <a:srgbClr val="000000"/>
                </a:solidFill>
                <a:latin typeface="Calibri" panose="020F0502020204030204" pitchFamily="34" charset="0"/>
                <a:cs typeface="Calibri" panose="020F0502020204030204" pitchFamily="34" charset="0"/>
              </a:rPr>
              <a:t>#DFE1AB</a:t>
            </a:r>
          </a:p>
        </p:txBody>
      </p:sp>
      <p:sp>
        <p:nvSpPr>
          <p:cNvPr id="33" name="Rectangle 32">
            <a:extLst>
              <a:ext uri="{FF2B5EF4-FFF2-40B4-BE49-F238E27FC236}">
                <a16:creationId xmlns:a16="http://schemas.microsoft.com/office/drawing/2014/main" id="{77454044-1FAF-3F0B-6765-48A093E618F5}"/>
              </a:ext>
            </a:extLst>
          </p:cNvPr>
          <p:cNvSpPr/>
          <p:nvPr userDrawn="1"/>
        </p:nvSpPr>
        <p:spPr>
          <a:xfrm>
            <a:off x="8266748" y="1704599"/>
            <a:ext cx="1620838" cy="720000"/>
          </a:xfrm>
          <a:prstGeom prst="rect">
            <a:avLst/>
          </a:prstGeom>
          <a:solidFill>
            <a:srgbClr val="8BD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i="0">
                <a:solidFill>
                  <a:srgbClr val="000000"/>
                </a:solidFill>
                <a:latin typeface="Calibri" panose="020F0502020204030204" pitchFamily="34" charset="0"/>
                <a:cs typeface="Calibri" panose="020F0502020204030204" pitchFamily="34" charset="0"/>
              </a:rPr>
              <a:t>50% Green</a:t>
            </a:r>
          </a:p>
          <a:p>
            <a:pPr algn="ctr"/>
            <a:r>
              <a:rPr lang="en-US" sz="1300" b="0" i="0">
                <a:solidFill>
                  <a:srgbClr val="000000"/>
                </a:solidFill>
                <a:latin typeface="Calibri" panose="020F0502020204030204" pitchFamily="34" charset="0"/>
                <a:cs typeface="Calibri" panose="020F0502020204030204" pitchFamily="34" charset="0"/>
              </a:rPr>
              <a:t>#8BDEB8</a:t>
            </a:r>
          </a:p>
        </p:txBody>
      </p:sp>
      <p:sp>
        <p:nvSpPr>
          <p:cNvPr id="35" name="TextBox 34">
            <a:extLst>
              <a:ext uri="{FF2B5EF4-FFF2-40B4-BE49-F238E27FC236}">
                <a16:creationId xmlns:a16="http://schemas.microsoft.com/office/drawing/2014/main" id="{CE31A8F2-5B46-D7BF-3313-7EAAD9C41F42}"/>
              </a:ext>
            </a:extLst>
          </p:cNvPr>
          <p:cNvSpPr txBox="1"/>
          <p:nvPr userDrawn="1"/>
        </p:nvSpPr>
        <p:spPr>
          <a:xfrm>
            <a:off x="360000" y="698500"/>
            <a:ext cx="1662112" cy="184666"/>
          </a:xfrm>
          <a:prstGeom prst="rect">
            <a:avLst/>
          </a:prstGeom>
          <a:noFill/>
        </p:spPr>
        <p:txBody>
          <a:bodyPr wrap="square" lIns="0" tIns="0" rIns="0" bIns="0" rtlCol="0">
            <a:spAutoFit/>
          </a:bodyPr>
          <a:lstStyle/>
          <a:p>
            <a:r>
              <a:rPr lang="en-US" sz="1200" b="1" i="0">
                <a:latin typeface="Georgia" panose="02040502050405020303" pitchFamily="18" charset="0"/>
              </a:rPr>
              <a:t>RAG Chart Colours</a:t>
            </a:r>
          </a:p>
        </p:txBody>
      </p:sp>
      <p:sp>
        <p:nvSpPr>
          <p:cNvPr id="2" name="TextBox 1">
            <a:extLst>
              <a:ext uri="{FF2B5EF4-FFF2-40B4-BE49-F238E27FC236}">
                <a16:creationId xmlns:a16="http://schemas.microsoft.com/office/drawing/2014/main" id="{D5616616-83CD-7175-7A4B-53D5B433904B}"/>
              </a:ext>
            </a:extLst>
          </p:cNvPr>
          <p:cNvSpPr txBox="1"/>
          <p:nvPr userDrawn="1"/>
        </p:nvSpPr>
        <p:spPr>
          <a:xfrm>
            <a:off x="359999" y="2996952"/>
            <a:ext cx="7536226" cy="923330"/>
          </a:xfrm>
          <a:prstGeom prst="rect">
            <a:avLst/>
          </a:prstGeom>
          <a:noFill/>
        </p:spPr>
        <p:txBody>
          <a:bodyPr wrap="square" lIns="0" tIns="0" rIns="0" bIns="0" rtlCol="0">
            <a:spAutoFit/>
          </a:bodyPr>
          <a:lstStyle/>
          <a:p>
            <a:r>
              <a:rPr lang="en-US" sz="3000" b="0" i="0">
                <a:latin typeface="Calibri Light" panose="020F0302020204030204" pitchFamily="34" charset="0"/>
                <a:cs typeface="Calibri Light" panose="020F0302020204030204" pitchFamily="34" charset="0"/>
              </a:rPr>
              <a:t>Black text can be used on any colour and will meet AA accessibility requirements.</a:t>
            </a:r>
          </a:p>
        </p:txBody>
      </p:sp>
      <p:sp>
        <p:nvSpPr>
          <p:cNvPr id="14" name="TextBox 13">
            <a:extLst>
              <a:ext uri="{FF2B5EF4-FFF2-40B4-BE49-F238E27FC236}">
                <a16:creationId xmlns:a16="http://schemas.microsoft.com/office/drawing/2014/main" id="{C977A6B7-3C0A-3CA3-5E10-291E760819D5}"/>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1493555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s">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6" name="Footer Placeholder 5">
            <a:extLst>
              <a:ext uri="{FF2B5EF4-FFF2-40B4-BE49-F238E27FC236}">
                <a16:creationId xmlns:a16="http://schemas.microsoft.com/office/drawing/2014/main" id="{4AB94914-E58B-F456-33A7-915D2000B854}"/>
              </a:ext>
            </a:extLst>
          </p:cNvPr>
          <p:cNvSpPr>
            <a:spLocks noGrp="1"/>
          </p:cNvSpPr>
          <p:nvPr>
            <p:ph type="ftr" sz="quarter" idx="11"/>
          </p:nvPr>
        </p:nvSpPr>
        <p:spPr>
          <a:xfrm>
            <a:off x="3407695" y="6344044"/>
            <a:ext cx="7837200" cy="180000"/>
          </a:xfrm>
        </p:spPr>
        <p:txBody>
          <a:bodyPr lIns="0" tIns="0" rIns="0" bIns="0" anchor="b" anchorCtr="0"/>
          <a:lstStyle>
            <a:lvl1pPr algn="r">
              <a:defRPr sz="1000" b="1" i="0">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7" name="Slide Number Placeholder 6">
            <a:extLst>
              <a:ext uri="{FF2B5EF4-FFF2-40B4-BE49-F238E27FC236}">
                <a16:creationId xmlns:a16="http://schemas.microsoft.com/office/drawing/2014/main" id="{DBCB216D-B5F7-6D4E-DAB9-6EBBC275F88B}"/>
              </a:ext>
            </a:extLst>
          </p:cNvPr>
          <p:cNvSpPr>
            <a:spLocks noGrp="1"/>
          </p:cNvSpPr>
          <p:nvPr>
            <p:ph type="sldNum" sz="quarter" idx="12"/>
          </p:nvPr>
        </p:nvSpPr>
        <p:spPr>
          <a:xfrm>
            <a:off x="11244262" y="6344044"/>
            <a:ext cx="612775" cy="180000"/>
          </a:xfrm>
        </p:spPr>
        <p:txBody>
          <a:bodyPr lIns="0" tIns="0" rIns="0" bIns="0" anchor="b" anchorCtr="0"/>
          <a:lstStyle>
            <a:lvl1pPr algn="r">
              <a:defRPr>
                <a:solidFill>
                  <a:schemeClr val="tx1"/>
                </a:solidFill>
              </a:defRPr>
            </a:lvl1pPr>
          </a:lstStyle>
          <a:p>
            <a:fld id="{7398C9FC-D1FB-0347-8E54-6FCB763BC892}" type="slidenum">
              <a:rPr lang="en-US" smtClean="0"/>
              <a:pPr/>
              <a:t>‹#›</a:t>
            </a:fld>
            <a:endParaRPr lang="en-US"/>
          </a:p>
        </p:txBody>
      </p:sp>
      <p:sp>
        <p:nvSpPr>
          <p:cNvPr id="40" name="TextBox 39">
            <a:extLst>
              <a:ext uri="{FF2B5EF4-FFF2-40B4-BE49-F238E27FC236}">
                <a16:creationId xmlns:a16="http://schemas.microsoft.com/office/drawing/2014/main" id="{CE9480E7-510F-0DB4-43DE-61C3F8DB1A20}"/>
              </a:ext>
            </a:extLst>
          </p:cNvPr>
          <p:cNvSpPr txBox="1"/>
          <p:nvPr userDrawn="1"/>
        </p:nvSpPr>
        <p:spPr>
          <a:xfrm>
            <a:off x="360000" y="698500"/>
            <a:ext cx="1662112" cy="184666"/>
          </a:xfrm>
          <a:prstGeom prst="rect">
            <a:avLst/>
          </a:prstGeom>
          <a:noFill/>
        </p:spPr>
        <p:txBody>
          <a:bodyPr wrap="square" lIns="0" tIns="0" rIns="0" bIns="0" rtlCol="0">
            <a:spAutoFit/>
          </a:bodyPr>
          <a:lstStyle/>
          <a:p>
            <a:r>
              <a:rPr lang="en-US" sz="1200" b="1" i="0">
                <a:latin typeface="Georgia" panose="02040502050405020303" pitchFamily="18" charset="0"/>
              </a:rPr>
              <a:t>Icons</a:t>
            </a:r>
          </a:p>
        </p:txBody>
      </p:sp>
      <p:sp>
        <p:nvSpPr>
          <p:cNvPr id="213" name="Content Placeholder 24">
            <a:extLst>
              <a:ext uri="{FF2B5EF4-FFF2-40B4-BE49-F238E27FC236}">
                <a16:creationId xmlns:a16="http://schemas.microsoft.com/office/drawing/2014/main" id="{EF13B8D4-CBD9-0047-538C-8B1FBDE3E2D4}"/>
              </a:ext>
            </a:extLst>
          </p:cNvPr>
          <p:cNvSpPr txBox="1">
            <a:spLocks/>
          </p:cNvSpPr>
          <p:nvPr userDrawn="1"/>
        </p:nvSpPr>
        <p:spPr>
          <a:xfrm>
            <a:off x="428549"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Cyclone</a:t>
            </a:r>
          </a:p>
        </p:txBody>
      </p:sp>
      <p:sp>
        <p:nvSpPr>
          <p:cNvPr id="214" name="Content Placeholder 24">
            <a:extLst>
              <a:ext uri="{FF2B5EF4-FFF2-40B4-BE49-F238E27FC236}">
                <a16:creationId xmlns:a16="http://schemas.microsoft.com/office/drawing/2014/main" id="{A701D803-8A06-A538-CA13-DADA74118F9A}"/>
              </a:ext>
            </a:extLst>
          </p:cNvPr>
          <p:cNvSpPr txBox="1">
            <a:spLocks/>
          </p:cNvSpPr>
          <p:nvPr userDrawn="1"/>
        </p:nvSpPr>
        <p:spPr>
          <a:xfrm>
            <a:off x="1253622"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Earthquake</a:t>
            </a:r>
          </a:p>
        </p:txBody>
      </p:sp>
      <p:sp>
        <p:nvSpPr>
          <p:cNvPr id="215" name="Content Placeholder 24">
            <a:extLst>
              <a:ext uri="{FF2B5EF4-FFF2-40B4-BE49-F238E27FC236}">
                <a16:creationId xmlns:a16="http://schemas.microsoft.com/office/drawing/2014/main" id="{AE8195F3-15AA-80C5-C257-A864517ABB62}"/>
              </a:ext>
            </a:extLst>
          </p:cNvPr>
          <p:cNvSpPr txBox="1">
            <a:spLocks/>
          </p:cNvSpPr>
          <p:nvPr userDrawn="1"/>
        </p:nvSpPr>
        <p:spPr>
          <a:xfrm>
            <a:off x="1977897"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Flooding</a:t>
            </a:r>
          </a:p>
        </p:txBody>
      </p:sp>
      <p:sp>
        <p:nvSpPr>
          <p:cNvPr id="216" name="Content Placeholder 24">
            <a:extLst>
              <a:ext uri="{FF2B5EF4-FFF2-40B4-BE49-F238E27FC236}">
                <a16:creationId xmlns:a16="http://schemas.microsoft.com/office/drawing/2014/main" id="{BBA1B222-4DD7-C9F0-DDA8-42001C4E9D6B}"/>
              </a:ext>
            </a:extLst>
          </p:cNvPr>
          <p:cNvSpPr txBox="1">
            <a:spLocks/>
          </p:cNvSpPr>
          <p:nvPr userDrawn="1"/>
        </p:nvSpPr>
        <p:spPr>
          <a:xfrm>
            <a:off x="2692577"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Infrastructure</a:t>
            </a:r>
          </a:p>
        </p:txBody>
      </p:sp>
      <p:sp>
        <p:nvSpPr>
          <p:cNvPr id="217" name="Content Placeholder 24">
            <a:extLst>
              <a:ext uri="{FF2B5EF4-FFF2-40B4-BE49-F238E27FC236}">
                <a16:creationId xmlns:a16="http://schemas.microsoft.com/office/drawing/2014/main" id="{460601F2-407D-E31D-6155-F9A7B7B30197}"/>
              </a:ext>
            </a:extLst>
          </p:cNvPr>
          <p:cNvSpPr txBox="1">
            <a:spLocks/>
          </p:cNvSpPr>
          <p:nvPr userDrawn="1"/>
        </p:nvSpPr>
        <p:spPr>
          <a:xfrm>
            <a:off x="3432789"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Scale</a:t>
            </a:r>
          </a:p>
        </p:txBody>
      </p:sp>
      <p:sp>
        <p:nvSpPr>
          <p:cNvPr id="218" name="Content Placeholder 24">
            <a:extLst>
              <a:ext uri="{FF2B5EF4-FFF2-40B4-BE49-F238E27FC236}">
                <a16:creationId xmlns:a16="http://schemas.microsoft.com/office/drawing/2014/main" id="{024E0E57-E8FC-B76A-95B0-89075633A94D}"/>
              </a:ext>
            </a:extLst>
          </p:cNvPr>
          <p:cNvSpPr txBox="1">
            <a:spLocks/>
          </p:cNvSpPr>
          <p:nvPr userDrawn="1"/>
        </p:nvSpPr>
        <p:spPr>
          <a:xfrm>
            <a:off x="4141252"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Clean energy</a:t>
            </a:r>
          </a:p>
        </p:txBody>
      </p:sp>
      <p:sp>
        <p:nvSpPr>
          <p:cNvPr id="219" name="Content Placeholder 24">
            <a:extLst>
              <a:ext uri="{FF2B5EF4-FFF2-40B4-BE49-F238E27FC236}">
                <a16:creationId xmlns:a16="http://schemas.microsoft.com/office/drawing/2014/main" id="{ED9A02E5-27D1-339D-05CF-FDA435EAA7F4}"/>
              </a:ext>
            </a:extLst>
          </p:cNvPr>
          <p:cNvSpPr txBox="1">
            <a:spLocks/>
          </p:cNvSpPr>
          <p:nvPr userDrawn="1"/>
        </p:nvSpPr>
        <p:spPr>
          <a:xfrm>
            <a:off x="4837014"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Innovation</a:t>
            </a:r>
          </a:p>
        </p:txBody>
      </p:sp>
      <p:sp>
        <p:nvSpPr>
          <p:cNvPr id="220" name="Content Placeholder 24">
            <a:extLst>
              <a:ext uri="{FF2B5EF4-FFF2-40B4-BE49-F238E27FC236}">
                <a16:creationId xmlns:a16="http://schemas.microsoft.com/office/drawing/2014/main" id="{372C83D1-F47F-2CF3-422F-523053E89500}"/>
              </a:ext>
            </a:extLst>
          </p:cNvPr>
          <p:cNvSpPr txBox="1">
            <a:spLocks/>
          </p:cNvSpPr>
          <p:nvPr userDrawn="1"/>
        </p:nvSpPr>
        <p:spPr>
          <a:xfrm>
            <a:off x="5507377"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Tree</a:t>
            </a:r>
          </a:p>
        </p:txBody>
      </p:sp>
      <p:sp>
        <p:nvSpPr>
          <p:cNvPr id="221" name="Content Placeholder 24">
            <a:extLst>
              <a:ext uri="{FF2B5EF4-FFF2-40B4-BE49-F238E27FC236}">
                <a16:creationId xmlns:a16="http://schemas.microsoft.com/office/drawing/2014/main" id="{F88A4E1D-3F23-0EF1-03B1-48D2D5F4A330}"/>
              </a:ext>
            </a:extLst>
          </p:cNvPr>
          <p:cNvSpPr txBox="1">
            <a:spLocks/>
          </p:cNvSpPr>
          <p:nvPr userDrawn="1"/>
        </p:nvSpPr>
        <p:spPr>
          <a:xfrm>
            <a:off x="6236913" y="1705143"/>
            <a:ext cx="421467"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Estuaries</a:t>
            </a:r>
          </a:p>
        </p:txBody>
      </p:sp>
      <p:sp>
        <p:nvSpPr>
          <p:cNvPr id="222" name="Content Placeholder 24">
            <a:extLst>
              <a:ext uri="{FF2B5EF4-FFF2-40B4-BE49-F238E27FC236}">
                <a16:creationId xmlns:a16="http://schemas.microsoft.com/office/drawing/2014/main" id="{732DF921-48B5-29E1-34A6-15B0BD58224D}"/>
              </a:ext>
            </a:extLst>
          </p:cNvPr>
          <p:cNvSpPr txBox="1">
            <a:spLocks/>
          </p:cNvSpPr>
          <p:nvPr userDrawn="1"/>
        </p:nvSpPr>
        <p:spPr>
          <a:xfrm>
            <a:off x="6947748"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Grass</a:t>
            </a:r>
          </a:p>
        </p:txBody>
      </p:sp>
      <p:sp>
        <p:nvSpPr>
          <p:cNvPr id="223" name="Content Placeholder 24">
            <a:extLst>
              <a:ext uri="{FF2B5EF4-FFF2-40B4-BE49-F238E27FC236}">
                <a16:creationId xmlns:a16="http://schemas.microsoft.com/office/drawing/2014/main" id="{5F69F1B3-8827-4E05-E3DB-3EA0BC42FF0C}"/>
              </a:ext>
            </a:extLst>
          </p:cNvPr>
          <p:cNvSpPr txBox="1">
            <a:spLocks/>
          </p:cNvSpPr>
          <p:nvPr userDrawn="1"/>
        </p:nvSpPr>
        <p:spPr>
          <a:xfrm>
            <a:off x="7746325"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Digger</a:t>
            </a:r>
          </a:p>
        </p:txBody>
      </p:sp>
      <p:sp>
        <p:nvSpPr>
          <p:cNvPr id="224" name="Content Placeholder 24">
            <a:extLst>
              <a:ext uri="{FF2B5EF4-FFF2-40B4-BE49-F238E27FC236}">
                <a16:creationId xmlns:a16="http://schemas.microsoft.com/office/drawing/2014/main" id="{F3210C24-827C-68CC-A7BF-E6B0411CE84F}"/>
              </a:ext>
            </a:extLst>
          </p:cNvPr>
          <p:cNvSpPr txBox="1">
            <a:spLocks/>
          </p:cNvSpPr>
          <p:nvPr userDrawn="1"/>
        </p:nvSpPr>
        <p:spPr>
          <a:xfrm>
            <a:off x="8566248"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Tap water</a:t>
            </a:r>
          </a:p>
        </p:txBody>
      </p:sp>
      <p:pic>
        <p:nvPicPr>
          <p:cNvPr id="225" name="Graphic 224">
            <a:extLst>
              <a:ext uri="{FF2B5EF4-FFF2-40B4-BE49-F238E27FC236}">
                <a16:creationId xmlns:a16="http://schemas.microsoft.com/office/drawing/2014/main" id="{9DC19F9F-F2F9-88FA-DDD6-F1087FEEC0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71852" y="1131963"/>
            <a:ext cx="602414" cy="602414"/>
          </a:xfrm>
          <a:prstGeom prst="rect">
            <a:avLst/>
          </a:prstGeom>
        </p:spPr>
      </p:pic>
      <p:pic>
        <p:nvPicPr>
          <p:cNvPr id="226" name="Graphic 225">
            <a:extLst>
              <a:ext uri="{FF2B5EF4-FFF2-40B4-BE49-F238E27FC236}">
                <a16:creationId xmlns:a16="http://schemas.microsoft.com/office/drawing/2014/main" id="{638156E7-4161-E579-FE9D-54C1DC7E98C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767614" y="1131963"/>
            <a:ext cx="602414" cy="602414"/>
          </a:xfrm>
          <a:prstGeom prst="rect">
            <a:avLst/>
          </a:prstGeom>
        </p:spPr>
      </p:pic>
      <p:pic>
        <p:nvPicPr>
          <p:cNvPr id="227" name="Graphic 226">
            <a:extLst>
              <a:ext uri="{FF2B5EF4-FFF2-40B4-BE49-F238E27FC236}">
                <a16:creationId xmlns:a16="http://schemas.microsoft.com/office/drawing/2014/main" id="{E706E499-E2B1-A1BE-B093-9A001DFA59B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437977" y="1131963"/>
            <a:ext cx="602414" cy="602414"/>
          </a:xfrm>
          <a:prstGeom prst="rect">
            <a:avLst/>
          </a:prstGeom>
        </p:spPr>
      </p:pic>
      <p:pic>
        <p:nvPicPr>
          <p:cNvPr id="228" name="Graphic 227">
            <a:extLst>
              <a:ext uri="{FF2B5EF4-FFF2-40B4-BE49-F238E27FC236}">
                <a16:creationId xmlns:a16="http://schemas.microsoft.com/office/drawing/2014/main" id="{4E863598-7A9E-46DA-1634-8830F18BA3B3}"/>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189116" y="1131963"/>
            <a:ext cx="517060" cy="517059"/>
          </a:xfrm>
          <a:prstGeom prst="rect">
            <a:avLst/>
          </a:prstGeom>
        </p:spPr>
      </p:pic>
      <p:pic>
        <p:nvPicPr>
          <p:cNvPr id="229" name="Graphic 228">
            <a:extLst>
              <a:ext uri="{FF2B5EF4-FFF2-40B4-BE49-F238E27FC236}">
                <a16:creationId xmlns:a16="http://schemas.microsoft.com/office/drawing/2014/main" id="{58849274-6F9A-F656-A164-4593194ADFD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878348" y="1131963"/>
            <a:ext cx="602414" cy="602414"/>
          </a:xfrm>
          <a:prstGeom prst="rect">
            <a:avLst/>
          </a:prstGeom>
        </p:spPr>
      </p:pic>
      <p:pic>
        <p:nvPicPr>
          <p:cNvPr id="230" name="Graphic 229">
            <a:extLst>
              <a:ext uri="{FF2B5EF4-FFF2-40B4-BE49-F238E27FC236}">
                <a16:creationId xmlns:a16="http://schemas.microsoft.com/office/drawing/2014/main" id="{29622D00-E99E-D9B6-EA54-A5063045F830}"/>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7676925" y="1131963"/>
            <a:ext cx="602414" cy="602414"/>
          </a:xfrm>
          <a:prstGeom prst="rect">
            <a:avLst/>
          </a:prstGeom>
        </p:spPr>
      </p:pic>
      <p:pic>
        <p:nvPicPr>
          <p:cNvPr id="231" name="Graphic 230">
            <a:extLst>
              <a:ext uri="{FF2B5EF4-FFF2-40B4-BE49-F238E27FC236}">
                <a16:creationId xmlns:a16="http://schemas.microsoft.com/office/drawing/2014/main" id="{F3124299-D576-3677-7DCC-547C14AD35C0}"/>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8496848" y="1131963"/>
            <a:ext cx="602414" cy="602414"/>
          </a:xfrm>
          <a:prstGeom prst="rect">
            <a:avLst/>
          </a:prstGeom>
        </p:spPr>
      </p:pic>
      <p:pic>
        <p:nvPicPr>
          <p:cNvPr id="232" name="Graphic 231">
            <a:extLst>
              <a:ext uri="{FF2B5EF4-FFF2-40B4-BE49-F238E27FC236}">
                <a16:creationId xmlns:a16="http://schemas.microsoft.com/office/drawing/2014/main" id="{068B67BE-C970-AE1B-7C32-E2212352C190}"/>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403732" y="1131963"/>
            <a:ext cx="513248" cy="513248"/>
          </a:xfrm>
          <a:prstGeom prst="rect">
            <a:avLst/>
          </a:prstGeom>
        </p:spPr>
      </p:pic>
      <p:pic>
        <p:nvPicPr>
          <p:cNvPr id="233" name="Graphic 232">
            <a:extLst>
              <a:ext uri="{FF2B5EF4-FFF2-40B4-BE49-F238E27FC236}">
                <a16:creationId xmlns:a16="http://schemas.microsoft.com/office/drawing/2014/main" id="{689E1B95-9BF1-DB16-4F06-DC31C83EB804}"/>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953080" y="1131963"/>
            <a:ext cx="513248" cy="513248"/>
          </a:xfrm>
          <a:prstGeom prst="rect">
            <a:avLst/>
          </a:prstGeom>
        </p:spPr>
      </p:pic>
      <p:pic>
        <p:nvPicPr>
          <p:cNvPr id="234" name="Graphic 233">
            <a:extLst>
              <a:ext uri="{FF2B5EF4-FFF2-40B4-BE49-F238E27FC236}">
                <a16:creationId xmlns:a16="http://schemas.microsoft.com/office/drawing/2014/main" id="{F65D9730-7792-E8AE-1360-BC8C5691CD9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2623177" y="1131963"/>
            <a:ext cx="602414" cy="602414"/>
          </a:xfrm>
          <a:prstGeom prst="rect">
            <a:avLst/>
          </a:prstGeom>
        </p:spPr>
      </p:pic>
      <p:pic>
        <p:nvPicPr>
          <p:cNvPr id="235" name="Graphic 234">
            <a:extLst>
              <a:ext uri="{FF2B5EF4-FFF2-40B4-BE49-F238E27FC236}">
                <a16:creationId xmlns:a16="http://schemas.microsoft.com/office/drawing/2014/main" id="{ACD165EE-72DE-EBEC-FEE4-3FE5A8191AD5}"/>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3363389" y="1131963"/>
            <a:ext cx="602414" cy="602414"/>
          </a:xfrm>
          <a:prstGeom prst="rect">
            <a:avLst/>
          </a:prstGeom>
        </p:spPr>
      </p:pic>
      <p:pic>
        <p:nvPicPr>
          <p:cNvPr id="236" name="Graphic 235">
            <a:extLst>
              <a:ext uri="{FF2B5EF4-FFF2-40B4-BE49-F238E27FC236}">
                <a16:creationId xmlns:a16="http://schemas.microsoft.com/office/drawing/2014/main" id="{28D3C767-F7AC-A5AD-CAAB-D33DAFA14C65}"/>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1228805" y="1131963"/>
            <a:ext cx="513248" cy="513248"/>
          </a:xfrm>
          <a:prstGeom prst="rect">
            <a:avLst/>
          </a:prstGeom>
        </p:spPr>
      </p:pic>
      <p:sp>
        <p:nvSpPr>
          <p:cNvPr id="237" name="Content Placeholder 24">
            <a:extLst>
              <a:ext uri="{FF2B5EF4-FFF2-40B4-BE49-F238E27FC236}">
                <a16:creationId xmlns:a16="http://schemas.microsoft.com/office/drawing/2014/main" id="{CE74F023-0C43-43CA-F222-D010C4AF8279}"/>
              </a:ext>
            </a:extLst>
          </p:cNvPr>
          <p:cNvSpPr txBox="1">
            <a:spLocks/>
          </p:cNvSpPr>
          <p:nvPr userDrawn="1"/>
        </p:nvSpPr>
        <p:spPr>
          <a:xfrm>
            <a:off x="9390810"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House(s)</a:t>
            </a:r>
          </a:p>
        </p:txBody>
      </p:sp>
      <p:sp>
        <p:nvSpPr>
          <p:cNvPr id="238" name="Content Placeholder 24">
            <a:extLst>
              <a:ext uri="{FF2B5EF4-FFF2-40B4-BE49-F238E27FC236}">
                <a16:creationId xmlns:a16="http://schemas.microsoft.com/office/drawing/2014/main" id="{DB83983F-8C00-D47A-8E19-04284DA43E90}"/>
              </a:ext>
            </a:extLst>
          </p:cNvPr>
          <p:cNvSpPr txBox="1">
            <a:spLocks/>
          </p:cNvSpPr>
          <p:nvPr userDrawn="1"/>
        </p:nvSpPr>
        <p:spPr>
          <a:xfrm>
            <a:off x="10144437"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Livestock</a:t>
            </a:r>
          </a:p>
        </p:txBody>
      </p:sp>
      <p:sp>
        <p:nvSpPr>
          <p:cNvPr id="239" name="Content Placeholder 24">
            <a:extLst>
              <a:ext uri="{FF2B5EF4-FFF2-40B4-BE49-F238E27FC236}">
                <a16:creationId xmlns:a16="http://schemas.microsoft.com/office/drawing/2014/main" id="{34FCA882-2EFA-5ECB-348E-64E633A9D4CB}"/>
              </a:ext>
            </a:extLst>
          </p:cNvPr>
          <p:cNvSpPr txBox="1">
            <a:spLocks/>
          </p:cNvSpPr>
          <p:nvPr userDrawn="1"/>
        </p:nvSpPr>
        <p:spPr>
          <a:xfrm>
            <a:off x="10981734" y="170514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People</a:t>
            </a:r>
          </a:p>
        </p:txBody>
      </p:sp>
      <p:pic>
        <p:nvPicPr>
          <p:cNvPr id="240" name="Graphic 239">
            <a:extLst>
              <a:ext uri="{FF2B5EF4-FFF2-40B4-BE49-F238E27FC236}">
                <a16:creationId xmlns:a16="http://schemas.microsoft.com/office/drawing/2014/main" id="{0A01DB2B-BA1D-59A0-D022-9A43CDC13A3C}"/>
              </a:ext>
            </a:extLst>
          </p:cNvPr>
          <p:cNvPicPr>
            <a:picLocks noChangeAspect="1"/>
          </p:cNvPicPr>
          <p:nvPr userDrawn="1"/>
        </p:nvPicPr>
        <p:blipFill>
          <a:blip>
            <a:extLst>
              <a:ext uri="{96DAC541-7B7A-43D3-8B79-37D633B846F1}">
                <asvg:svgBlip xmlns:asvg="http://schemas.microsoft.com/office/drawing/2016/SVG/main" r:embed="rId14"/>
              </a:ext>
            </a:extLst>
          </a:blip>
          <a:stretch>
            <a:fillRect/>
          </a:stretch>
        </p:blipFill>
        <p:spPr>
          <a:xfrm>
            <a:off x="9321410" y="1131963"/>
            <a:ext cx="602414" cy="602414"/>
          </a:xfrm>
          <a:prstGeom prst="rect">
            <a:avLst/>
          </a:prstGeom>
        </p:spPr>
      </p:pic>
      <p:pic>
        <p:nvPicPr>
          <p:cNvPr id="241" name="Graphic 240">
            <a:extLst>
              <a:ext uri="{FF2B5EF4-FFF2-40B4-BE49-F238E27FC236}">
                <a16:creationId xmlns:a16="http://schemas.microsoft.com/office/drawing/2014/main" id="{CF373344-E98A-20CA-8EE2-1C5C01A59B52}"/>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10912334" y="1131963"/>
            <a:ext cx="602414" cy="602414"/>
          </a:xfrm>
          <a:prstGeom prst="rect">
            <a:avLst/>
          </a:prstGeom>
        </p:spPr>
      </p:pic>
      <p:pic>
        <p:nvPicPr>
          <p:cNvPr id="242" name="Graphic 241">
            <a:extLst>
              <a:ext uri="{FF2B5EF4-FFF2-40B4-BE49-F238E27FC236}">
                <a16:creationId xmlns:a16="http://schemas.microsoft.com/office/drawing/2014/main" id="{C31E035B-B031-35F1-D896-020E4925D77B}"/>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10075037" y="1131963"/>
            <a:ext cx="602414" cy="602414"/>
          </a:xfrm>
          <a:prstGeom prst="rect">
            <a:avLst/>
          </a:prstGeom>
        </p:spPr>
      </p:pic>
      <p:sp>
        <p:nvSpPr>
          <p:cNvPr id="243" name="Content Placeholder 24">
            <a:extLst>
              <a:ext uri="{FF2B5EF4-FFF2-40B4-BE49-F238E27FC236}">
                <a16:creationId xmlns:a16="http://schemas.microsoft.com/office/drawing/2014/main" id="{0A08060F-5394-A9C6-8178-5CC02D2B61FB}"/>
              </a:ext>
            </a:extLst>
          </p:cNvPr>
          <p:cNvSpPr txBox="1">
            <a:spLocks/>
          </p:cNvSpPr>
          <p:nvPr userDrawn="1"/>
        </p:nvSpPr>
        <p:spPr>
          <a:xfrm>
            <a:off x="428549" y="2587254"/>
            <a:ext cx="463614"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Cloud with rain</a:t>
            </a:r>
          </a:p>
        </p:txBody>
      </p:sp>
      <p:sp>
        <p:nvSpPr>
          <p:cNvPr id="244" name="Content Placeholder 24">
            <a:extLst>
              <a:ext uri="{FF2B5EF4-FFF2-40B4-BE49-F238E27FC236}">
                <a16:creationId xmlns:a16="http://schemas.microsoft.com/office/drawing/2014/main" id="{94E693FD-EDD8-C3D2-9C02-4908B97A7C55}"/>
              </a:ext>
            </a:extLst>
          </p:cNvPr>
          <p:cNvSpPr txBox="1">
            <a:spLocks/>
          </p:cNvSpPr>
          <p:nvPr userDrawn="1"/>
        </p:nvSpPr>
        <p:spPr>
          <a:xfrm>
            <a:off x="1253622"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Document</a:t>
            </a:r>
          </a:p>
        </p:txBody>
      </p:sp>
      <p:sp>
        <p:nvSpPr>
          <p:cNvPr id="245" name="Content Placeholder 24">
            <a:extLst>
              <a:ext uri="{FF2B5EF4-FFF2-40B4-BE49-F238E27FC236}">
                <a16:creationId xmlns:a16="http://schemas.microsoft.com/office/drawing/2014/main" id="{A25349E1-3757-E0C6-3ED5-076E573EEE93}"/>
              </a:ext>
            </a:extLst>
          </p:cNvPr>
          <p:cNvSpPr txBox="1">
            <a:spLocks/>
          </p:cNvSpPr>
          <p:nvPr userDrawn="1"/>
        </p:nvSpPr>
        <p:spPr>
          <a:xfrm>
            <a:off x="1977897"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Windfarm</a:t>
            </a:r>
          </a:p>
        </p:txBody>
      </p:sp>
      <p:sp>
        <p:nvSpPr>
          <p:cNvPr id="246" name="Content Placeholder 24">
            <a:extLst>
              <a:ext uri="{FF2B5EF4-FFF2-40B4-BE49-F238E27FC236}">
                <a16:creationId xmlns:a16="http://schemas.microsoft.com/office/drawing/2014/main" id="{55F3B473-6235-5614-ED3D-9D40D212D038}"/>
              </a:ext>
            </a:extLst>
          </p:cNvPr>
          <p:cNvSpPr txBox="1">
            <a:spLocks/>
          </p:cNvSpPr>
          <p:nvPr userDrawn="1"/>
        </p:nvSpPr>
        <p:spPr>
          <a:xfrm>
            <a:off x="2692577"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Buildings</a:t>
            </a:r>
          </a:p>
        </p:txBody>
      </p:sp>
      <p:sp>
        <p:nvSpPr>
          <p:cNvPr id="247" name="Content Placeholder 24">
            <a:extLst>
              <a:ext uri="{FF2B5EF4-FFF2-40B4-BE49-F238E27FC236}">
                <a16:creationId xmlns:a16="http://schemas.microsoft.com/office/drawing/2014/main" id="{859E8C5D-5727-CC75-5471-C7B85F0F9914}"/>
              </a:ext>
            </a:extLst>
          </p:cNvPr>
          <p:cNvSpPr txBox="1">
            <a:spLocks/>
          </p:cNvSpPr>
          <p:nvPr userDrawn="1"/>
        </p:nvSpPr>
        <p:spPr>
          <a:xfrm>
            <a:off x="3432789"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Culvert</a:t>
            </a:r>
          </a:p>
        </p:txBody>
      </p:sp>
      <p:sp>
        <p:nvSpPr>
          <p:cNvPr id="248" name="Content Placeholder 24">
            <a:extLst>
              <a:ext uri="{FF2B5EF4-FFF2-40B4-BE49-F238E27FC236}">
                <a16:creationId xmlns:a16="http://schemas.microsoft.com/office/drawing/2014/main" id="{7CD73F97-AF60-08DC-BC6D-69FB51AF27BB}"/>
              </a:ext>
            </a:extLst>
          </p:cNvPr>
          <p:cNvSpPr txBox="1">
            <a:spLocks/>
          </p:cNvSpPr>
          <p:nvPr userDrawn="1"/>
        </p:nvSpPr>
        <p:spPr>
          <a:xfrm>
            <a:off x="4141252"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Ford</a:t>
            </a:r>
          </a:p>
        </p:txBody>
      </p:sp>
      <p:sp>
        <p:nvSpPr>
          <p:cNvPr id="249" name="Content Placeholder 24">
            <a:extLst>
              <a:ext uri="{FF2B5EF4-FFF2-40B4-BE49-F238E27FC236}">
                <a16:creationId xmlns:a16="http://schemas.microsoft.com/office/drawing/2014/main" id="{CF744BD6-5CE6-92AD-B450-B26D0D9AF67A}"/>
              </a:ext>
            </a:extLst>
          </p:cNvPr>
          <p:cNvSpPr txBox="1">
            <a:spLocks/>
          </p:cNvSpPr>
          <p:nvPr userDrawn="1"/>
        </p:nvSpPr>
        <p:spPr>
          <a:xfrm>
            <a:off x="4837014"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Dams</a:t>
            </a:r>
          </a:p>
        </p:txBody>
      </p:sp>
      <p:sp>
        <p:nvSpPr>
          <p:cNvPr id="250" name="Content Placeholder 24">
            <a:extLst>
              <a:ext uri="{FF2B5EF4-FFF2-40B4-BE49-F238E27FC236}">
                <a16:creationId xmlns:a16="http://schemas.microsoft.com/office/drawing/2014/main" id="{9CE09A55-E80B-8299-EBEB-01F8A3359612}"/>
              </a:ext>
            </a:extLst>
          </p:cNvPr>
          <p:cNvSpPr txBox="1">
            <a:spLocks/>
          </p:cNvSpPr>
          <p:nvPr userDrawn="1"/>
        </p:nvSpPr>
        <p:spPr>
          <a:xfrm>
            <a:off x="5507377" y="2587254"/>
            <a:ext cx="463614"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Aprons &amp; ramps</a:t>
            </a:r>
          </a:p>
        </p:txBody>
      </p:sp>
      <p:sp>
        <p:nvSpPr>
          <p:cNvPr id="251" name="Content Placeholder 24">
            <a:extLst>
              <a:ext uri="{FF2B5EF4-FFF2-40B4-BE49-F238E27FC236}">
                <a16:creationId xmlns:a16="http://schemas.microsoft.com/office/drawing/2014/main" id="{B6636575-066C-BBF5-6DB2-705187C4F05F}"/>
              </a:ext>
            </a:extLst>
          </p:cNvPr>
          <p:cNvSpPr txBox="1">
            <a:spLocks/>
          </p:cNvSpPr>
          <p:nvPr userDrawn="1"/>
        </p:nvSpPr>
        <p:spPr>
          <a:xfrm>
            <a:off x="6215839"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Weirs</a:t>
            </a:r>
          </a:p>
        </p:txBody>
      </p:sp>
      <p:pic>
        <p:nvPicPr>
          <p:cNvPr id="252" name="Graphic 251">
            <a:extLst>
              <a:ext uri="{FF2B5EF4-FFF2-40B4-BE49-F238E27FC236}">
                <a16:creationId xmlns:a16="http://schemas.microsoft.com/office/drawing/2014/main" id="{984D79AF-6275-D0D5-C13F-DC9E0E9E0B3D}"/>
              </a:ext>
            </a:extLst>
          </p:cNvPr>
          <p:cNvPicPr>
            <a:picLocks noChangeAspect="1"/>
          </p:cNvPicPr>
          <p:nvPr userDrawn="1"/>
        </p:nvPicPr>
        <p:blipFill>
          <a:blip>
            <a:extLst>
              <a:ext uri="{96DAC541-7B7A-43D3-8B79-37D633B846F1}">
                <asvg:svgBlip xmlns:asvg="http://schemas.microsoft.com/office/drawing/2016/SVG/main" r:embed="rId17"/>
              </a:ext>
            </a:extLst>
          </a:blip>
          <a:stretch>
            <a:fillRect/>
          </a:stretch>
        </p:blipFill>
        <p:spPr>
          <a:xfrm>
            <a:off x="1908497" y="2062477"/>
            <a:ext cx="602414" cy="602414"/>
          </a:xfrm>
          <a:prstGeom prst="rect">
            <a:avLst/>
          </a:prstGeom>
        </p:spPr>
      </p:pic>
      <p:pic>
        <p:nvPicPr>
          <p:cNvPr id="253" name="Graphic 252">
            <a:extLst>
              <a:ext uri="{FF2B5EF4-FFF2-40B4-BE49-F238E27FC236}">
                <a16:creationId xmlns:a16="http://schemas.microsoft.com/office/drawing/2014/main" id="{C3C871F3-D1D4-681F-4C53-378F8F743626}"/>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2623177" y="2062477"/>
            <a:ext cx="602414" cy="602414"/>
          </a:xfrm>
          <a:prstGeom prst="rect">
            <a:avLst/>
          </a:prstGeom>
        </p:spPr>
      </p:pic>
      <p:pic>
        <p:nvPicPr>
          <p:cNvPr id="254" name="Graphic 253">
            <a:extLst>
              <a:ext uri="{FF2B5EF4-FFF2-40B4-BE49-F238E27FC236}">
                <a16:creationId xmlns:a16="http://schemas.microsoft.com/office/drawing/2014/main" id="{778274F0-BA0D-EE9F-62AA-26E97B6555C8}"/>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3363389" y="2062477"/>
            <a:ext cx="602414" cy="602414"/>
          </a:xfrm>
          <a:prstGeom prst="rect">
            <a:avLst/>
          </a:prstGeom>
        </p:spPr>
      </p:pic>
      <p:pic>
        <p:nvPicPr>
          <p:cNvPr id="255" name="Graphic 254">
            <a:extLst>
              <a:ext uri="{FF2B5EF4-FFF2-40B4-BE49-F238E27FC236}">
                <a16:creationId xmlns:a16="http://schemas.microsoft.com/office/drawing/2014/main" id="{A9D71F5E-F2E2-71F5-79B0-8504A4A07EB4}"/>
              </a:ext>
            </a:extLst>
          </p:cNvPr>
          <p:cNvPicPr>
            <a:picLocks noChangeAspect="1"/>
          </p:cNvPicPr>
          <p:nvPr userDrawn="1"/>
        </p:nvPicPr>
        <p:blipFill>
          <a:blip>
            <a:extLst>
              <a:ext uri="{96DAC541-7B7A-43D3-8B79-37D633B846F1}">
                <asvg:svgBlip xmlns:asvg="http://schemas.microsoft.com/office/drawing/2016/SVG/main" r:embed="rId20"/>
              </a:ext>
            </a:extLst>
          </a:blip>
          <a:stretch>
            <a:fillRect/>
          </a:stretch>
        </p:blipFill>
        <p:spPr>
          <a:xfrm>
            <a:off x="4071852" y="2062477"/>
            <a:ext cx="602414" cy="602414"/>
          </a:xfrm>
          <a:prstGeom prst="rect">
            <a:avLst/>
          </a:prstGeom>
        </p:spPr>
      </p:pic>
      <p:pic>
        <p:nvPicPr>
          <p:cNvPr id="256" name="Graphic 255">
            <a:extLst>
              <a:ext uri="{FF2B5EF4-FFF2-40B4-BE49-F238E27FC236}">
                <a16:creationId xmlns:a16="http://schemas.microsoft.com/office/drawing/2014/main" id="{E0B23B42-F0DA-9977-F373-53027244A75A}"/>
              </a:ext>
            </a:extLst>
          </p:cNvPr>
          <p:cNvPicPr>
            <a:picLocks noChangeAspect="1"/>
          </p:cNvPicPr>
          <p:nvPr userDrawn="1"/>
        </p:nvPicPr>
        <p:blipFill>
          <a:blip>
            <a:extLst>
              <a:ext uri="{96DAC541-7B7A-43D3-8B79-37D633B846F1}">
                <asvg:svgBlip xmlns:asvg="http://schemas.microsoft.com/office/drawing/2016/SVG/main" r:embed="rId21"/>
              </a:ext>
            </a:extLst>
          </a:blip>
          <a:stretch>
            <a:fillRect/>
          </a:stretch>
        </p:blipFill>
        <p:spPr>
          <a:xfrm>
            <a:off x="4767614" y="2062477"/>
            <a:ext cx="602414" cy="602414"/>
          </a:xfrm>
          <a:prstGeom prst="rect">
            <a:avLst/>
          </a:prstGeom>
        </p:spPr>
      </p:pic>
      <p:pic>
        <p:nvPicPr>
          <p:cNvPr id="257" name="Graphic 256">
            <a:extLst>
              <a:ext uri="{FF2B5EF4-FFF2-40B4-BE49-F238E27FC236}">
                <a16:creationId xmlns:a16="http://schemas.microsoft.com/office/drawing/2014/main" id="{DCFC6789-6FCA-11E8-B5C8-2A40A660169E}"/>
              </a:ext>
            </a:extLst>
          </p:cNvPr>
          <p:cNvPicPr>
            <a:picLocks noChangeAspect="1"/>
          </p:cNvPicPr>
          <p:nvPr userDrawn="1"/>
        </p:nvPicPr>
        <p:blipFill>
          <a:blip>
            <a:extLst>
              <a:ext uri="{96DAC541-7B7A-43D3-8B79-37D633B846F1}">
                <asvg:svgBlip xmlns:asvg="http://schemas.microsoft.com/office/drawing/2016/SVG/main" r:embed="rId22"/>
              </a:ext>
            </a:extLst>
          </a:blip>
          <a:stretch>
            <a:fillRect/>
          </a:stretch>
        </p:blipFill>
        <p:spPr>
          <a:xfrm>
            <a:off x="5437977" y="2062477"/>
            <a:ext cx="602414" cy="602414"/>
          </a:xfrm>
          <a:prstGeom prst="rect">
            <a:avLst/>
          </a:prstGeom>
        </p:spPr>
      </p:pic>
      <p:pic>
        <p:nvPicPr>
          <p:cNvPr id="258" name="Graphic 257">
            <a:extLst>
              <a:ext uri="{FF2B5EF4-FFF2-40B4-BE49-F238E27FC236}">
                <a16:creationId xmlns:a16="http://schemas.microsoft.com/office/drawing/2014/main" id="{EE5C9B3C-B520-2794-1E1D-652747CD34CF}"/>
              </a:ext>
            </a:extLst>
          </p:cNvPr>
          <p:cNvPicPr>
            <a:picLocks noChangeAspect="1"/>
          </p:cNvPicPr>
          <p:nvPr userDrawn="1"/>
        </p:nvPicPr>
        <p:blipFill>
          <a:blip>
            <a:extLst>
              <a:ext uri="{96DAC541-7B7A-43D3-8B79-37D633B846F1}">
                <asvg:svgBlip xmlns:asvg="http://schemas.microsoft.com/office/drawing/2016/SVG/main" r:embed="rId23"/>
              </a:ext>
            </a:extLst>
          </a:blip>
          <a:stretch>
            <a:fillRect/>
          </a:stretch>
        </p:blipFill>
        <p:spPr>
          <a:xfrm>
            <a:off x="6146439" y="2062477"/>
            <a:ext cx="602414" cy="602414"/>
          </a:xfrm>
          <a:prstGeom prst="rect">
            <a:avLst/>
          </a:prstGeom>
        </p:spPr>
      </p:pic>
      <p:pic>
        <p:nvPicPr>
          <p:cNvPr id="259" name="Graphic 258">
            <a:extLst>
              <a:ext uri="{FF2B5EF4-FFF2-40B4-BE49-F238E27FC236}">
                <a16:creationId xmlns:a16="http://schemas.microsoft.com/office/drawing/2014/main" id="{E846F7FC-3312-E133-AD16-7E7A0E0B458D}"/>
              </a:ext>
            </a:extLst>
          </p:cNvPr>
          <p:cNvPicPr>
            <a:picLocks noChangeAspect="1"/>
          </p:cNvPicPr>
          <p:nvPr userDrawn="1"/>
        </p:nvPicPr>
        <p:blipFill>
          <a:blip>
            <a:extLst>
              <a:ext uri="{96DAC541-7B7A-43D3-8B79-37D633B846F1}">
                <asvg:svgBlip xmlns:asvg="http://schemas.microsoft.com/office/drawing/2016/SVG/main" r:embed="rId24"/>
              </a:ext>
            </a:extLst>
          </a:blip>
          <a:stretch>
            <a:fillRect/>
          </a:stretch>
        </p:blipFill>
        <p:spPr>
          <a:xfrm>
            <a:off x="359149" y="2062477"/>
            <a:ext cx="602414" cy="602414"/>
          </a:xfrm>
          <a:prstGeom prst="rect">
            <a:avLst/>
          </a:prstGeom>
        </p:spPr>
      </p:pic>
      <p:pic>
        <p:nvPicPr>
          <p:cNvPr id="260" name="Graphic 259">
            <a:extLst>
              <a:ext uri="{FF2B5EF4-FFF2-40B4-BE49-F238E27FC236}">
                <a16:creationId xmlns:a16="http://schemas.microsoft.com/office/drawing/2014/main" id="{9BB971B7-D72D-16DD-F811-37A841499237}"/>
              </a:ext>
            </a:extLst>
          </p:cNvPr>
          <p:cNvPicPr>
            <a:picLocks noChangeAspect="1"/>
          </p:cNvPicPr>
          <p:nvPr userDrawn="1"/>
        </p:nvPicPr>
        <p:blipFill>
          <a:blip>
            <a:extLst>
              <a:ext uri="{96DAC541-7B7A-43D3-8B79-37D633B846F1}">
                <asvg:svgBlip xmlns:asvg="http://schemas.microsoft.com/office/drawing/2016/SVG/main" r:embed="rId25"/>
              </a:ext>
            </a:extLst>
          </a:blip>
          <a:stretch>
            <a:fillRect/>
          </a:stretch>
        </p:blipFill>
        <p:spPr>
          <a:xfrm>
            <a:off x="1184222" y="2062477"/>
            <a:ext cx="602414" cy="602414"/>
          </a:xfrm>
          <a:prstGeom prst="rect">
            <a:avLst/>
          </a:prstGeom>
        </p:spPr>
      </p:pic>
      <p:sp>
        <p:nvSpPr>
          <p:cNvPr id="261" name="Content Placeholder 24">
            <a:extLst>
              <a:ext uri="{FF2B5EF4-FFF2-40B4-BE49-F238E27FC236}">
                <a16:creationId xmlns:a16="http://schemas.microsoft.com/office/drawing/2014/main" id="{7F22CA97-1105-F58D-C931-F16FB2FF77FC}"/>
              </a:ext>
            </a:extLst>
          </p:cNvPr>
          <p:cNvSpPr txBox="1">
            <a:spLocks/>
          </p:cNvSpPr>
          <p:nvPr userDrawn="1"/>
        </p:nvSpPr>
        <p:spPr>
          <a:xfrm>
            <a:off x="9390810" y="2587254"/>
            <a:ext cx="463614"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Water droplet with line</a:t>
            </a:r>
          </a:p>
        </p:txBody>
      </p:sp>
      <p:sp>
        <p:nvSpPr>
          <p:cNvPr id="262" name="Content Placeholder 24">
            <a:extLst>
              <a:ext uri="{FF2B5EF4-FFF2-40B4-BE49-F238E27FC236}">
                <a16:creationId xmlns:a16="http://schemas.microsoft.com/office/drawing/2014/main" id="{1A6C67DF-26D0-C210-BE3C-3F1B1D32871A}"/>
              </a:ext>
            </a:extLst>
          </p:cNvPr>
          <p:cNvSpPr txBox="1">
            <a:spLocks/>
          </p:cNvSpPr>
          <p:nvPr userDrawn="1"/>
        </p:nvSpPr>
        <p:spPr>
          <a:xfrm>
            <a:off x="10144437" y="2587254"/>
            <a:ext cx="463614"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Water droplet without line</a:t>
            </a:r>
          </a:p>
        </p:txBody>
      </p:sp>
      <p:sp>
        <p:nvSpPr>
          <p:cNvPr id="263" name="Content Placeholder 24">
            <a:extLst>
              <a:ext uri="{FF2B5EF4-FFF2-40B4-BE49-F238E27FC236}">
                <a16:creationId xmlns:a16="http://schemas.microsoft.com/office/drawing/2014/main" id="{9352004B-1230-F056-5B83-56D5DE6E93F3}"/>
              </a:ext>
            </a:extLst>
          </p:cNvPr>
          <p:cNvSpPr txBox="1">
            <a:spLocks/>
          </p:cNvSpPr>
          <p:nvPr userDrawn="1"/>
        </p:nvSpPr>
        <p:spPr>
          <a:xfrm>
            <a:off x="6947748"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Paper + tick</a:t>
            </a:r>
          </a:p>
        </p:txBody>
      </p:sp>
      <p:sp>
        <p:nvSpPr>
          <p:cNvPr id="264" name="Content Placeholder 24">
            <a:extLst>
              <a:ext uri="{FF2B5EF4-FFF2-40B4-BE49-F238E27FC236}">
                <a16:creationId xmlns:a16="http://schemas.microsoft.com/office/drawing/2014/main" id="{203FA46E-2981-43D0-8D9B-70E8BF6E70AE}"/>
              </a:ext>
            </a:extLst>
          </p:cNvPr>
          <p:cNvSpPr txBox="1">
            <a:spLocks/>
          </p:cNvSpPr>
          <p:nvPr userDrawn="1"/>
        </p:nvSpPr>
        <p:spPr>
          <a:xfrm>
            <a:off x="7746325"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Setting</a:t>
            </a:r>
          </a:p>
        </p:txBody>
      </p:sp>
      <p:sp>
        <p:nvSpPr>
          <p:cNvPr id="265" name="Content Placeholder 24">
            <a:extLst>
              <a:ext uri="{FF2B5EF4-FFF2-40B4-BE49-F238E27FC236}">
                <a16:creationId xmlns:a16="http://schemas.microsoft.com/office/drawing/2014/main" id="{3A8A822C-A223-7E92-5978-D464F9427538}"/>
              </a:ext>
            </a:extLst>
          </p:cNvPr>
          <p:cNvSpPr txBox="1">
            <a:spLocks/>
          </p:cNvSpPr>
          <p:nvPr userDrawn="1"/>
        </p:nvSpPr>
        <p:spPr>
          <a:xfrm>
            <a:off x="8566248"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Monitor</a:t>
            </a:r>
          </a:p>
        </p:txBody>
      </p:sp>
      <p:sp>
        <p:nvSpPr>
          <p:cNvPr id="266" name="Content Placeholder 24">
            <a:extLst>
              <a:ext uri="{FF2B5EF4-FFF2-40B4-BE49-F238E27FC236}">
                <a16:creationId xmlns:a16="http://schemas.microsoft.com/office/drawing/2014/main" id="{6E80D4B5-0F05-DC28-0E04-F6C9E6F367BF}"/>
              </a:ext>
            </a:extLst>
          </p:cNvPr>
          <p:cNvSpPr txBox="1">
            <a:spLocks/>
          </p:cNvSpPr>
          <p:nvPr userDrawn="1"/>
        </p:nvSpPr>
        <p:spPr>
          <a:xfrm>
            <a:off x="10981734" y="258725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Air </a:t>
            </a:r>
          </a:p>
        </p:txBody>
      </p:sp>
      <p:pic>
        <p:nvPicPr>
          <p:cNvPr id="267" name="Graphic 266">
            <a:extLst>
              <a:ext uri="{FF2B5EF4-FFF2-40B4-BE49-F238E27FC236}">
                <a16:creationId xmlns:a16="http://schemas.microsoft.com/office/drawing/2014/main" id="{91477671-CC3D-EF28-B5D8-1D16CEBF34B1}"/>
              </a:ext>
            </a:extLst>
          </p:cNvPr>
          <p:cNvPicPr>
            <a:picLocks noChangeAspect="1"/>
          </p:cNvPicPr>
          <p:nvPr userDrawn="1"/>
        </p:nvPicPr>
        <p:blipFill>
          <a:blip>
            <a:extLst>
              <a:ext uri="{96DAC541-7B7A-43D3-8B79-37D633B846F1}">
                <asvg:svgBlip xmlns:asvg="http://schemas.microsoft.com/office/drawing/2016/SVG/main" r:embed="rId26"/>
              </a:ext>
            </a:extLst>
          </a:blip>
          <a:stretch>
            <a:fillRect/>
          </a:stretch>
        </p:blipFill>
        <p:spPr>
          <a:xfrm>
            <a:off x="10912334" y="2062477"/>
            <a:ext cx="602414" cy="602414"/>
          </a:xfrm>
          <a:prstGeom prst="rect">
            <a:avLst/>
          </a:prstGeom>
        </p:spPr>
      </p:pic>
      <p:pic>
        <p:nvPicPr>
          <p:cNvPr id="268" name="Graphic 267">
            <a:extLst>
              <a:ext uri="{FF2B5EF4-FFF2-40B4-BE49-F238E27FC236}">
                <a16:creationId xmlns:a16="http://schemas.microsoft.com/office/drawing/2014/main" id="{A57CFCAB-317E-E803-FAE6-12C625951C20}"/>
              </a:ext>
            </a:extLst>
          </p:cNvPr>
          <p:cNvPicPr>
            <a:picLocks noChangeAspect="1"/>
          </p:cNvPicPr>
          <p:nvPr userDrawn="1"/>
        </p:nvPicPr>
        <p:blipFill>
          <a:blip>
            <a:extLst>
              <a:ext uri="{96DAC541-7B7A-43D3-8B79-37D633B846F1}">
                <asvg:svgBlip xmlns:asvg="http://schemas.microsoft.com/office/drawing/2016/SVG/main" r:embed="rId27"/>
              </a:ext>
            </a:extLst>
          </a:blip>
          <a:stretch>
            <a:fillRect/>
          </a:stretch>
        </p:blipFill>
        <p:spPr>
          <a:xfrm>
            <a:off x="6919115" y="2103244"/>
            <a:ext cx="520880" cy="520880"/>
          </a:xfrm>
          <a:prstGeom prst="rect">
            <a:avLst/>
          </a:prstGeom>
        </p:spPr>
      </p:pic>
      <p:pic>
        <p:nvPicPr>
          <p:cNvPr id="269" name="Graphic 268">
            <a:extLst>
              <a:ext uri="{FF2B5EF4-FFF2-40B4-BE49-F238E27FC236}">
                <a16:creationId xmlns:a16="http://schemas.microsoft.com/office/drawing/2014/main" id="{0ED804BD-FADC-213C-D8FD-AA3897EB3E49}"/>
              </a:ext>
            </a:extLst>
          </p:cNvPr>
          <p:cNvPicPr>
            <a:picLocks noChangeAspect="1"/>
          </p:cNvPicPr>
          <p:nvPr userDrawn="1"/>
        </p:nvPicPr>
        <p:blipFill>
          <a:blip>
            <a:extLst>
              <a:ext uri="{96DAC541-7B7A-43D3-8B79-37D633B846F1}">
                <asvg:svgBlip xmlns:asvg="http://schemas.microsoft.com/office/drawing/2016/SVG/main" r:embed="rId28"/>
              </a:ext>
            </a:extLst>
          </a:blip>
          <a:stretch>
            <a:fillRect/>
          </a:stretch>
        </p:blipFill>
        <p:spPr>
          <a:xfrm>
            <a:off x="8537615" y="2103244"/>
            <a:ext cx="520880" cy="520880"/>
          </a:xfrm>
          <a:prstGeom prst="rect">
            <a:avLst/>
          </a:prstGeom>
        </p:spPr>
      </p:pic>
      <p:pic>
        <p:nvPicPr>
          <p:cNvPr id="270" name="Graphic 269">
            <a:extLst>
              <a:ext uri="{FF2B5EF4-FFF2-40B4-BE49-F238E27FC236}">
                <a16:creationId xmlns:a16="http://schemas.microsoft.com/office/drawing/2014/main" id="{0BD5ED43-A91A-E3E3-22FA-B36E92ECE9E6}"/>
              </a:ext>
            </a:extLst>
          </p:cNvPr>
          <p:cNvPicPr>
            <a:picLocks noChangeAspect="1"/>
          </p:cNvPicPr>
          <p:nvPr userDrawn="1"/>
        </p:nvPicPr>
        <p:blipFill>
          <a:blip>
            <a:extLst>
              <a:ext uri="{96DAC541-7B7A-43D3-8B79-37D633B846F1}">
                <asvg:svgBlip xmlns:asvg="http://schemas.microsoft.com/office/drawing/2016/SVG/main" r:embed="rId29"/>
              </a:ext>
            </a:extLst>
          </a:blip>
          <a:stretch>
            <a:fillRect/>
          </a:stretch>
        </p:blipFill>
        <p:spPr>
          <a:xfrm>
            <a:off x="9362177" y="2103244"/>
            <a:ext cx="520880" cy="520880"/>
          </a:xfrm>
          <a:prstGeom prst="rect">
            <a:avLst/>
          </a:prstGeom>
        </p:spPr>
      </p:pic>
      <p:pic>
        <p:nvPicPr>
          <p:cNvPr id="271" name="Graphic 270">
            <a:extLst>
              <a:ext uri="{FF2B5EF4-FFF2-40B4-BE49-F238E27FC236}">
                <a16:creationId xmlns:a16="http://schemas.microsoft.com/office/drawing/2014/main" id="{0AC3B087-7D26-4AD3-C023-9B8E43829C41}"/>
              </a:ext>
            </a:extLst>
          </p:cNvPr>
          <p:cNvPicPr>
            <a:picLocks noChangeAspect="1"/>
          </p:cNvPicPr>
          <p:nvPr userDrawn="1"/>
        </p:nvPicPr>
        <p:blipFill>
          <a:blip>
            <a:extLst>
              <a:ext uri="{96DAC541-7B7A-43D3-8B79-37D633B846F1}">
                <asvg:svgBlip xmlns:asvg="http://schemas.microsoft.com/office/drawing/2016/SVG/main" r:embed="rId30"/>
              </a:ext>
            </a:extLst>
          </a:blip>
          <a:stretch>
            <a:fillRect/>
          </a:stretch>
        </p:blipFill>
        <p:spPr>
          <a:xfrm>
            <a:off x="10115804" y="2103244"/>
            <a:ext cx="520880" cy="520880"/>
          </a:xfrm>
          <a:prstGeom prst="rect">
            <a:avLst/>
          </a:prstGeom>
        </p:spPr>
      </p:pic>
      <p:pic>
        <p:nvPicPr>
          <p:cNvPr id="272" name="Graphic 271">
            <a:extLst>
              <a:ext uri="{FF2B5EF4-FFF2-40B4-BE49-F238E27FC236}">
                <a16:creationId xmlns:a16="http://schemas.microsoft.com/office/drawing/2014/main" id="{90D2579E-EF71-881E-B38D-5F4564B72AEF}"/>
              </a:ext>
            </a:extLst>
          </p:cNvPr>
          <p:cNvPicPr>
            <a:picLocks noChangeAspect="1"/>
          </p:cNvPicPr>
          <p:nvPr userDrawn="1"/>
        </p:nvPicPr>
        <p:blipFill>
          <a:blip>
            <a:extLst>
              <a:ext uri="{96DAC541-7B7A-43D3-8B79-37D633B846F1}">
                <asvg:svgBlip xmlns:asvg="http://schemas.microsoft.com/office/drawing/2016/SVG/main" r:embed="rId31"/>
              </a:ext>
            </a:extLst>
          </a:blip>
          <a:stretch>
            <a:fillRect/>
          </a:stretch>
        </p:blipFill>
        <p:spPr>
          <a:xfrm>
            <a:off x="7717692" y="2103244"/>
            <a:ext cx="520880" cy="520880"/>
          </a:xfrm>
          <a:prstGeom prst="rect">
            <a:avLst/>
          </a:prstGeom>
        </p:spPr>
      </p:pic>
      <p:sp>
        <p:nvSpPr>
          <p:cNvPr id="273" name="Content Placeholder 24">
            <a:extLst>
              <a:ext uri="{FF2B5EF4-FFF2-40B4-BE49-F238E27FC236}">
                <a16:creationId xmlns:a16="http://schemas.microsoft.com/office/drawing/2014/main" id="{B1E1FEB9-0B05-55AC-E065-B3110B7B74DE}"/>
              </a:ext>
            </a:extLst>
          </p:cNvPr>
          <p:cNvSpPr txBox="1">
            <a:spLocks/>
          </p:cNvSpPr>
          <p:nvPr userDrawn="1"/>
        </p:nvSpPr>
        <p:spPr>
          <a:xfrm>
            <a:off x="428549" y="3581483"/>
            <a:ext cx="463614"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Indigenous biodiversity</a:t>
            </a:r>
          </a:p>
        </p:txBody>
      </p:sp>
      <p:sp>
        <p:nvSpPr>
          <p:cNvPr id="274" name="Content Placeholder 24">
            <a:extLst>
              <a:ext uri="{FF2B5EF4-FFF2-40B4-BE49-F238E27FC236}">
                <a16:creationId xmlns:a16="http://schemas.microsoft.com/office/drawing/2014/main" id="{689964CE-0B36-E1FD-661B-77E2F9421838}"/>
              </a:ext>
            </a:extLst>
          </p:cNvPr>
          <p:cNvSpPr txBox="1">
            <a:spLocks/>
          </p:cNvSpPr>
          <p:nvPr userDrawn="1"/>
        </p:nvSpPr>
        <p:spPr>
          <a:xfrm>
            <a:off x="1253622" y="3581483"/>
            <a:ext cx="463614"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Coastal and marine</a:t>
            </a:r>
          </a:p>
        </p:txBody>
      </p:sp>
      <p:sp>
        <p:nvSpPr>
          <p:cNvPr id="275" name="Content Placeholder 24">
            <a:extLst>
              <a:ext uri="{FF2B5EF4-FFF2-40B4-BE49-F238E27FC236}">
                <a16:creationId xmlns:a16="http://schemas.microsoft.com/office/drawing/2014/main" id="{5E79E69C-D881-FABA-2B92-33C48A523FF1}"/>
              </a:ext>
            </a:extLst>
          </p:cNvPr>
          <p:cNvSpPr txBox="1">
            <a:spLocks/>
          </p:cNvSpPr>
          <p:nvPr userDrawn="1"/>
        </p:nvSpPr>
        <p:spPr>
          <a:xfrm>
            <a:off x="1977897" y="3581483"/>
            <a:ext cx="463614"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Landscapes and features</a:t>
            </a:r>
          </a:p>
        </p:txBody>
      </p:sp>
      <p:sp>
        <p:nvSpPr>
          <p:cNvPr id="276" name="Content Placeholder 24">
            <a:extLst>
              <a:ext uri="{FF2B5EF4-FFF2-40B4-BE49-F238E27FC236}">
                <a16:creationId xmlns:a16="http://schemas.microsoft.com/office/drawing/2014/main" id="{1AF0C146-0F5D-86EB-D758-1B840546379D}"/>
              </a:ext>
            </a:extLst>
          </p:cNvPr>
          <p:cNvSpPr txBox="1">
            <a:spLocks/>
          </p:cNvSpPr>
          <p:nvPr userDrawn="1"/>
        </p:nvSpPr>
        <p:spPr>
          <a:xfrm>
            <a:off x="2624381" y="3581483"/>
            <a:ext cx="600006"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Climate adaptation and natural hazard</a:t>
            </a:r>
          </a:p>
        </p:txBody>
      </p:sp>
      <p:sp>
        <p:nvSpPr>
          <p:cNvPr id="277" name="Content Placeholder 24">
            <a:extLst>
              <a:ext uri="{FF2B5EF4-FFF2-40B4-BE49-F238E27FC236}">
                <a16:creationId xmlns:a16="http://schemas.microsoft.com/office/drawing/2014/main" id="{886C6F38-99FD-EA94-01AD-AE7FC00960A7}"/>
              </a:ext>
            </a:extLst>
          </p:cNvPr>
          <p:cNvSpPr txBox="1">
            <a:spLocks/>
          </p:cNvSpPr>
          <p:nvPr userDrawn="1"/>
        </p:nvSpPr>
        <p:spPr>
          <a:xfrm>
            <a:off x="3432789" y="3581483"/>
            <a:ext cx="463614"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Climate mitigation</a:t>
            </a:r>
          </a:p>
        </p:txBody>
      </p:sp>
      <p:sp>
        <p:nvSpPr>
          <p:cNvPr id="278" name="Content Placeholder 24">
            <a:extLst>
              <a:ext uri="{FF2B5EF4-FFF2-40B4-BE49-F238E27FC236}">
                <a16:creationId xmlns:a16="http://schemas.microsoft.com/office/drawing/2014/main" id="{F76E371B-CF29-1649-A8BA-A1D65B99D38A}"/>
              </a:ext>
            </a:extLst>
          </p:cNvPr>
          <p:cNvSpPr txBox="1">
            <a:spLocks/>
          </p:cNvSpPr>
          <p:nvPr userDrawn="1"/>
        </p:nvSpPr>
        <p:spPr>
          <a:xfrm>
            <a:off x="4120209" y="3581483"/>
            <a:ext cx="505701"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Infrastructure 2</a:t>
            </a:r>
          </a:p>
        </p:txBody>
      </p:sp>
      <p:pic>
        <p:nvPicPr>
          <p:cNvPr id="279" name="Graphic 278">
            <a:extLst>
              <a:ext uri="{FF2B5EF4-FFF2-40B4-BE49-F238E27FC236}">
                <a16:creationId xmlns:a16="http://schemas.microsoft.com/office/drawing/2014/main" id="{B9F3BA71-83AE-C158-971E-47DE2270C692}"/>
              </a:ext>
            </a:extLst>
          </p:cNvPr>
          <p:cNvPicPr>
            <a:picLocks noChangeAspect="1"/>
          </p:cNvPicPr>
          <p:nvPr userDrawn="1"/>
        </p:nvPicPr>
        <p:blipFill>
          <a:blip>
            <a:extLst>
              <a:ext uri="{96DAC541-7B7A-43D3-8B79-37D633B846F1}">
                <asvg:svgBlip xmlns:asvg="http://schemas.microsoft.com/office/drawing/2016/SVG/main" r:embed="rId32"/>
              </a:ext>
            </a:extLst>
          </a:blip>
          <a:stretch>
            <a:fillRect/>
          </a:stretch>
        </p:blipFill>
        <p:spPr>
          <a:xfrm>
            <a:off x="359149" y="2911076"/>
            <a:ext cx="602414" cy="602414"/>
          </a:xfrm>
          <a:prstGeom prst="rect">
            <a:avLst/>
          </a:prstGeom>
        </p:spPr>
      </p:pic>
      <p:pic>
        <p:nvPicPr>
          <p:cNvPr id="280" name="Graphic 279">
            <a:extLst>
              <a:ext uri="{FF2B5EF4-FFF2-40B4-BE49-F238E27FC236}">
                <a16:creationId xmlns:a16="http://schemas.microsoft.com/office/drawing/2014/main" id="{54C98B89-11E5-D606-3066-7FEBE1BBCEAA}"/>
              </a:ext>
            </a:extLst>
          </p:cNvPr>
          <p:cNvPicPr>
            <a:picLocks noChangeAspect="1"/>
          </p:cNvPicPr>
          <p:nvPr userDrawn="1"/>
        </p:nvPicPr>
        <p:blipFill>
          <a:blip>
            <a:extLst>
              <a:ext uri="{96DAC541-7B7A-43D3-8B79-37D633B846F1}">
                <asvg:svgBlip xmlns:asvg="http://schemas.microsoft.com/office/drawing/2016/SVG/main" r:embed="rId33"/>
              </a:ext>
            </a:extLst>
          </a:blip>
          <a:stretch>
            <a:fillRect/>
          </a:stretch>
        </p:blipFill>
        <p:spPr>
          <a:xfrm>
            <a:off x="1184222" y="2911076"/>
            <a:ext cx="602414" cy="602414"/>
          </a:xfrm>
          <a:prstGeom prst="rect">
            <a:avLst/>
          </a:prstGeom>
        </p:spPr>
      </p:pic>
      <p:pic>
        <p:nvPicPr>
          <p:cNvPr id="281" name="Graphic 280">
            <a:extLst>
              <a:ext uri="{FF2B5EF4-FFF2-40B4-BE49-F238E27FC236}">
                <a16:creationId xmlns:a16="http://schemas.microsoft.com/office/drawing/2014/main" id="{90C7BD46-922D-CF20-3F0F-188E36E120C7}"/>
              </a:ext>
            </a:extLst>
          </p:cNvPr>
          <p:cNvPicPr>
            <a:picLocks noChangeAspect="1"/>
          </p:cNvPicPr>
          <p:nvPr userDrawn="1"/>
        </p:nvPicPr>
        <p:blipFill>
          <a:blip>
            <a:extLst>
              <a:ext uri="{96DAC541-7B7A-43D3-8B79-37D633B846F1}">
                <asvg:svgBlip xmlns:asvg="http://schemas.microsoft.com/office/drawing/2016/SVG/main" r:embed="rId34"/>
              </a:ext>
            </a:extLst>
          </a:blip>
          <a:stretch>
            <a:fillRect/>
          </a:stretch>
        </p:blipFill>
        <p:spPr>
          <a:xfrm>
            <a:off x="1908497" y="2911076"/>
            <a:ext cx="602414" cy="602414"/>
          </a:xfrm>
          <a:prstGeom prst="rect">
            <a:avLst/>
          </a:prstGeom>
        </p:spPr>
      </p:pic>
      <p:pic>
        <p:nvPicPr>
          <p:cNvPr id="282" name="Graphic 281">
            <a:extLst>
              <a:ext uri="{FF2B5EF4-FFF2-40B4-BE49-F238E27FC236}">
                <a16:creationId xmlns:a16="http://schemas.microsoft.com/office/drawing/2014/main" id="{489FC5BD-6D8A-A98A-5A6E-3F51D961FDCA}"/>
              </a:ext>
            </a:extLst>
          </p:cNvPr>
          <p:cNvPicPr>
            <a:picLocks noChangeAspect="1"/>
          </p:cNvPicPr>
          <p:nvPr userDrawn="1"/>
        </p:nvPicPr>
        <p:blipFill>
          <a:blip>
            <a:extLst>
              <a:ext uri="{96DAC541-7B7A-43D3-8B79-37D633B846F1}">
                <asvg:svgBlip xmlns:asvg="http://schemas.microsoft.com/office/drawing/2016/SVG/main" r:embed="rId35"/>
              </a:ext>
            </a:extLst>
          </a:blip>
          <a:stretch>
            <a:fillRect/>
          </a:stretch>
        </p:blipFill>
        <p:spPr>
          <a:xfrm>
            <a:off x="2623177" y="2911076"/>
            <a:ext cx="602414" cy="602414"/>
          </a:xfrm>
          <a:prstGeom prst="rect">
            <a:avLst/>
          </a:prstGeom>
        </p:spPr>
      </p:pic>
      <p:pic>
        <p:nvPicPr>
          <p:cNvPr id="283" name="Graphic 282">
            <a:extLst>
              <a:ext uri="{FF2B5EF4-FFF2-40B4-BE49-F238E27FC236}">
                <a16:creationId xmlns:a16="http://schemas.microsoft.com/office/drawing/2014/main" id="{E024BAD0-AE63-A204-0CEE-7520A05E3CCA}"/>
              </a:ext>
            </a:extLst>
          </p:cNvPr>
          <p:cNvPicPr>
            <a:picLocks noChangeAspect="1"/>
          </p:cNvPicPr>
          <p:nvPr userDrawn="1"/>
        </p:nvPicPr>
        <p:blipFill>
          <a:blip>
            <a:extLst>
              <a:ext uri="{96DAC541-7B7A-43D3-8B79-37D633B846F1}">
                <asvg:svgBlip xmlns:asvg="http://schemas.microsoft.com/office/drawing/2016/SVG/main" r:embed="rId36"/>
              </a:ext>
            </a:extLst>
          </a:blip>
          <a:stretch>
            <a:fillRect/>
          </a:stretch>
        </p:blipFill>
        <p:spPr>
          <a:xfrm>
            <a:off x="3363389" y="2911076"/>
            <a:ext cx="602414" cy="602414"/>
          </a:xfrm>
          <a:prstGeom prst="rect">
            <a:avLst/>
          </a:prstGeom>
        </p:spPr>
      </p:pic>
      <p:pic>
        <p:nvPicPr>
          <p:cNvPr id="284" name="Graphic 283">
            <a:extLst>
              <a:ext uri="{FF2B5EF4-FFF2-40B4-BE49-F238E27FC236}">
                <a16:creationId xmlns:a16="http://schemas.microsoft.com/office/drawing/2014/main" id="{086ADFF6-F565-ACD4-6281-47C64B460CE3}"/>
              </a:ext>
            </a:extLst>
          </p:cNvPr>
          <p:cNvPicPr>
            <a:picLocks noChangeAspect="1"/>
          </p:cNvPicPr>
          <p:nvPr userDrawn="1"/>
        </p:nvPicPr>
        <p:blipFill>
          <a:blip>
            <a:extLst>
              <a:ext uri="{96DAC541-7B7A-43D3-8B79-37D633B846F1}">
                <asvg:svgBlip xmlns:asvg="http://schemas.microsoft.com/office/drawing/2016/SVG/main" r:embed="rId37"/>
              </a:ext>
            </a:extLst>
          </a:blip>
          <a:stretch>
            <a:fillRect/>
          </a:stretch>
        </p:blipFill>
        <p:spPr>
          <a:xfrm>
            <a:off x="4071852" y="2911076"/>
            <a:ext cx="602414" cy="602414"/>
          </a:xfrm>
          <a:prstGeom prst="rect">
            <a:avLst/>
          </a:prstGeom>
        </p:spPr>
      </p:pic>
      <p:sp>
        <p:nvSpPr>
          <p:cNvPr id="285" name="Content Placeholder 24">
            <a:extLst>
              <a:ext uri="{FF2B5EF4-FFF2-40B4-BE49-F238E27FC236}">
                <a16:creationId xmlns:a16="http://schemas.microsoft.com/office/drawing/2014/main" id="{2C32A0B3-DE02-F2F3-3D61-1AA553884840}"/>
              </a:ext>
            </a:extLst>
          </p:cNvPr>
          <p:cNvSpPr txBox="1">
            <a:spLocks/>
          </p:cNvSpPr>
          <p:nvPr userDrawn="1"/>
        </p:nvSpPr>
        <p:spPr>
          <a:xfrm>
            <a:off x="4837014" y="358148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Freshwater</a:t>
            </a:r>
          </a:p>
        </p:txBody>
      </p:sp>
      <p:sp>
        <p:nvSpPr>
          <p:cNvPr id="286" name="Content Placeholder 24">
            <a:extLst>
              <a:ext uri="{FF2B5EF4-FFF2-40B4-BE49-F238E27FC236}">
                <a16:creationId xmlns:a16="http://schemas.microsoft.com/office/drawing/2014/main" id="{175ACD4E-9621-211A-37CB-65B2CCDE5305}"/>
              </a:ext>
            </a:extLst>
          </p:cNvPr>
          <p:cNvSpPr txBox="1">
            <a:spLocks/>
          </p:cNvSpPr>
          <p:nvPr userDrawn="1"/>
        </p:nvSpPr>
        <p:spPr>
          <a:xfrm>
            <a:off x="5507377" y="3581483"/>
            <a:ext cx="463614"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Urban and housing</a:t>
            </a:r>
          </a:p>
        </p:txBody>
      </p:sp>
      <p:sp>
        <p:nvSpPr>
          <p:cNvPr id="287" name="Content Placeholder 24">
            <a:extLst>
              <a:ext uri="{FF2B5EF4-FFF2-40B4-BE49-F238E27FC236}">
                <a16:creationId xmlns:a16="http://schemas.microsoft.com/office/drawing/2014/main" id="{E7440A58-3F00-F7F1-6462-BBEB0028CC72}"/>
              </a:ext>
            </a:extLst>
          </p:cNvPr>
          <p:cNvSpPr txBox="1">
            <a:spLocks/>
          </p:cNvSpPr>
          <p:nvPr userDrawn="1"/>
        </p:nvSpPr>
        <p:spPr>
          <a:xfrm>
            <a:off x="6140727" y="3581483"/>
            <a:ext cx="613838"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Cultural heritage</a:t>
            </a:r>
          </a:p>
        </p:txBody>
      </p:sp>
      <p:sp>
        <p:nvSpPr>
          <p:cNvPr id="288" name="Content Placeholder 24">
            <a:extLst>
              <a:ext uri="{FF2B5EF4-FFF2-40B4-BE49-F238E27FC236}">
                <a16:creationId xmlns:a16="http://schemas.microsoft.com/office/drawing/2014/main" id="{0F8485F4-5D78-CF57-3A22-E2148FCDBF91}"/>
              </a:ext>
            </a:extLst>
          </p:cNvPr>
          <p:cNvSpPr txBox="1">
            <a:spLocks/>
          </p:cNvSpPr>
          <p:nvPr userDrawn="1"/>
        </p:nvSpPr>
        <p:spPr>
          <a:xfrm>
            <a:off x="6838777" y="3581483"/>
            <a:ext cx="681556" cy="184666"/>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Rural and highly productive land</a:t>
            </a:r>
          </a:p>
        </p:txBody>
      </p:sp>
      <p:sp>
        <p:nvSpPr>
          <p:cNvPr id="289" name="Content Placeholder 24">
            <a:extLst>
              <a:ext uri="{FF2B5EF4-FFF2-40B4-BE49-F238E27FC236}">
                <a16:creationId xmlns:a16="http://schemas.microsoft.com/office/drawing/2014/main" id="{2D858F96-8136-2BB9-C0E9-A30F12C225CC}"/>
              </a:ext>
            </a:extLst>
          </p:cNvPr>
          <p:cNvSpPr txBox="1">
            <a:spLocks/>
          </p:cNvSpPr>
          <p:nvPr userDrawn="1"/>
        </p:nvSpPr>
        <p:spPr>
          <a:xfrm>
            <a:off x="7746325" y="358148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Soils</a:t>
            </a:r>
          </a:p>
        </p:txBody>
      </p:sp>
      <p:sp>
        <p:nvSpPr>
          <p:cNvPr id="290" name="Content Placeholder 24">
            <a:extLst>
              <a:ext uri="{FF2B5EF4-FFF2-40B4-BE49-F238E27FC236}">
                <a16:creationId xmlns:a16="http://schemas.microsoft.com/office/drawing/2014/main" id="{5681ED3E-E7C0-0DCC-9A2A-44C56858A709}"/>
              </a:ext>
            </a:extLst>
          </p:cNvPr>
          <p:cNvSpPr txBox="1">
            <a:spLocks/>
          </p:cNvSpPr>
          <p:nvPr userDrawn="1"/>
        </p:nvSpPr>
        <p:spPr>
          <a:xfrm>
            <a:off x="8480275" y="3581483"/>
            <a:ext cx="635561"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Sub-committees</a:t>
            </a:r>
          </a:p>
        </p:txBody>
      </p:sp>
      <p:sp>
        <p:nvSpPr>
          <p:cNvPr id="291" name="Content Placeholder 24">
            <a:extLst>
              <a:ext uri="{FF2B5EF4-FFF2-40B4-BE49-F238E27FC236}">
                <a16:creationId xmlns:a16="http://schemas.microsoft.com/office/drawing/2014/main" id="{D23F3E24-5D44-645E-7F12-D3ED23163053}"/>
              </a:ext>
            </a:extLst>
          </p:cNvPr>
          <p:cNvSpPr txBox="1">
            <a:spLocks/>
          </p:cNvSpPr>
          <p:nvPr userDrawn="1"/>
        </p:nvSpPr>
        <p:spPr>
          <a:xfrm>
            <a:off x="9390810" y="358148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Map with pin</a:t>
            </a:r>
          </a:p>
        </p:txBody>
      </p:sp>
      <p:sp>
        <p:nvSpPr>
          <p:cNvPr id="292" name="Content Placeholder 24">
            <a:extLst>
              <a:ext uri="{FF2B5EF4-FFF2-40B4-BE49-F238E27FC236}">
                <a16:creationId xmlns:a16="http://schemas.microsoft.com/office/drawing/2014/main" id="{2A03E101-39EA-8C81-9BF3-9237FA1EC71A}"/>
              </a:ext>
            </a:extLst>
          </p:cNvPr>
          <p:cNvSpPr txBox="1">
            <a:spLocks/>
          </p:cNvSpPr>
          <p:nvPr userDrawn="1"/>
        </p:nvSpPr>
        <p:spPr>
          <a:xfrm>
            <a:off x="10144437" y="3581483"/>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Consent</a:t>
            </a:r>
          </a:p>
        </p:txBody>
      </p:sp>
      <p:sp>
        <p:nvSpPr>
          <p:cNvPr id="293" name="Content Placeholder 24">
            <a:extLst>
              <a:ext uri="{FF2B5EF4-FFF2-40B4-BE49-F238E27FC236}">
                <a16:creationId xmlns:a16="http://schemas.microsoft.com/office/drawing/2014/main" id="{7ADE0441-83F9-0D84-5C7D-B9F8F4B621A6}"/>
              </a:ext>
            </a:extLst>
          </p:cNvPr>
          <p:cNvSpPr txBox="1">
            <a:spLocks/>
          </p:cNvSpPr>
          <p:nvPr userDrawn="1"/>
        </p:nvSpPr>
        <p:spPr>
          <a:xfrm>
            <a:off x="10932524" y="3581483"/>
            <a:ext cx="562035"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Ecosystem health</a:t>
            </a:r>
          </a:p>
        </p:txBody>
      </p:sp>
      <p:pic>
        <p:nvPicPr>
          <p:cNvPr id="294" name="Graphic 293">
            <a:extLst>
              <a:ext uri="{FF2B5EF4-FFF2-40B4-BE49-F238E27FC236}">
                <a16:creationId xmlns:a16="http://schemas.microsoft.com/office/drawing/2014/main" id="{2FC7F0D8-84D8-351F-127B-BDAD2B4D91A8}"/>
              </a:ext>
            </a:extLst>
          </p:cNvPr>
          <p:cNvPicPr>
            <a:picLocks noChangeAspect="1"/>
          </p:cNvPicPr>
          <p:nvPr userDrawn="1"/>
        </p:nvPicPr>
        <p:blipFill>
          <a:blip>
            <a:extLst>
              <a:ext uri="{96DAC541-7B7A-43D3-8B79-37D633B846F1}">
                <asvg:svgBlip xmlns:asvg="http://schemas.microsoft.com/office/drawing/2016/SVG/main" r:embed="rId38"/>
              </a:ext>
            </a:extLst>
          </a:blip>
          <a:stretch>
            <a:fillRect/>
          </a:stretch>
        </p:blipFill>
        <p:spPr>
          <a:xfrm>
            <a:off x="9321410" y="2973265"/>
            <a:ext cx="602414" cy="602414"/>
          </a:xfrm>
          <a:prstGeom prst="rect">
            <a:avLst/>
          </a:prstGeom>
        </p:spPr>
      </p:pic>
      <p:pic>
        <p:nvPicPr>
          <p:cNvPr id="295" name="Graphic 294">
            <a:extLst>
              <a:ext uri="{FF2B5EF4-FFF2-40B4-BE49-F238E27FC236}">
                <a16:creationId xmlns:a16="http://schemas.microsoft.com/office/drawing/2014/main" id="{BBFA23A4-5534-5A60-FE5A-6DEC43BBD140}"/>
              </a:ext>
            </a:extLst>
          </p:cNvPr>
          <p:cNvPicPr>
            <a:picLocks noChangeAspect="1"/>
          </p:cNvPicPr>
          <p:nvPr userDrawn="1"/>
        </p:nvPicPr>
        <p:blipFill>
          <a:blip>
            <a:extLst>
              <a:ext uri="{96DAC541-7B7A-43D3-8B79-37D633B846F1}">
                <asvg:svgBlip xmlns:asvg="http://schemas.microsoft.com/office/drawing/2016/SVG/main" r:embed="rId39"/>
              </a:ext>
            </a:extLst>
          </a:blip>
          <a:stretch>
            <a:fillRect/>
          </a:stretch>
        </p:blipFill>
        <p:spPr>
          <a:xfrm>
            <a:off x="10075037" y="2973265"/>
            <a:ext cx="602414" cy="602414"/>
          </a:xfrm>
          <a:prstGeom prst="rect">
            <a:avLst/>
          </a:prstGeom>
        </p:spPr>
      </p:pic>
      <p:pic>
        <p:nvPicPr>
          <p:cNvPr id="296" name="Graphic 295">
            <a:extLst>
              <a:ext uri="{FF2B5EF4-FFF2-40B4-BE49-F238E27FC236}">
                <a16:creationId xmlns:a16="http://schemas.microsoft.com/office/drawing/2014/main" id="{D03E225D-C5A4-D9AF-CAE4-A970265A9481}"/>
              </a:ext>
            </a:extLst>
          </p:cNvPr>
          <p:cNvPicPr>
            <a:picLocks noChangeAspect="1"/>
          </p:cNvPicPr>
          <p:nvPr userDrawn="1"/>
        </p:nvPicPr>
        <p:blipFill>
          <a:blip>
            <a:extLst>
              <a:ext uri="{96DAC541-7B7A-43D3-8B79-37D633B846F1}">
                <asvg:svgBlip xmlns:asvg="http://schemas.microsoft.com/office/drawing/2016/SVG/main" r:embed="rId40"/>
              </a:ext>
            </a:extLst>
          </a:blip>
          <a:stretch>
            <a:fillRect/>
          </a:stretch>
        </p:blipFill>
        <p:spPr>
          <a:xfrm>
            <a:off x="10912334" y="2973265"/>
            <a:ext cx="602414" cy="602414"/>
          </a:xfrm>
          <a:prstGeom prst="rect">
            <a:avLst/>
          </a:prstGeom>
        </p:spPr>
      </p:pic>
      <p:pic>
        <p:nvPicPr>
          <p:cNvPr id="297" name="Graphic 296">
            <a:extLst>
              <a:ext uri="{FF2B5EF4-FFF2-40B4-BE49-F238E27FC236}">
                <a16:creationId xmlns:a16="http://schemas.microsoft.com/office/drawing/2014/main" id="{E8E3DE19-8232-59C4-3997-CE8DCBCB9E19}"/>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4767614" y="2973265"/>
            <a:ext cx="602414" cy="602414"/>
          </a:xfrm>
          <a:prstGeom prst="rect">
            <a:avLst/>
          </a:prstGeom>
        </p:spPr>
      </p:pic>
      <p:pic>
        <p:nvPicPr>
          <p:cNvPr id="298" name="Graphic 297">
            <a:extLst>
              <a:ext uri="{FF2B5EF4-FFF2-40B4-BE49-F238E27FC236}">
                <a16:creationId xmlns:a16="http://schemas.microsoft.com/office/drawing/2014/main" id="{4A16D0E8-1F52-4E97-A0AF-7E3C85A71E6F}"/>
              </a:ext>
            </a:extLst>
          </p:cNvPr>
          <p:cNvPicPr>
            <a:picLocks noChangeAspect="1"/>
          </p:cNvPicPr>
          <p:nvPr userDrawn="1"/>
        </p:nvPicPr>
        <p:blipFill>
          <a:blip>
            <a:extLst>
              <a:ext uri="{96DAC541-7B7A-43D3-8B79-37D633B846F1}">
                <asvg:svgBlip xmlns:asvg="http://schemas.microsoft.com/office/drawing/2016/SVG/main" r:embed="rId42"/>
              </a:ext>
            </a:extLst>
          </a:blip>
          <a:stretch>
            <a:fillRect/>
          </a:stretch>
        </p:blipFill>
        <p:spPr>
          <a:xfrm>
            <a:off x="6146439" y="2973265"/>
            <a:ext cx="602414" cy="602414"/>
          </a:xfrm>
          <a:prstGeom prst="rect">
            <a:avLst/>
          </a:prstGeom>
        </p:spPr>
      </p:pic>
      <p:pic>
        <p:nvPicPr>
          <p:cNvPr id="299" name="Graphic 298">
            <a:extLst>
              <a:ext uri="{FF2B5EF4-FFF2-40B4-BE49-F238E27FC236}">
                <a16:creationId xmlns:a16="http://schemas.microsoft.com/office/drawing/2014/main" id="{834B81E9-E4C1-30B0-A8E3-4698AAE05AED}"/>
              </a:ext>
            </a:extLst>
          </p:cNvPr>
          <p:cNvPicPr>
            <a:picLocks noChangeAspect="1"/>
          </p:cNvPicPr>
          <p:nvPr userDrawn="1"/>
        </p:nvPicPr>
        <p:blipFill>
          <a:blip>
            <a:extLst>
              <a:ext uri="{96DAC541-7B7A-43D3-8B79-37D633B846F1}">
                <asvg:svgBlip xmlns:asvg="http://schemas.microsoft.com/office/drawing/2016/SVG/main" r:embed="rId43"/>
              </a:ext>
            </a:extLst>
          </a:blip>
          <a:stretch>
            <a:fillRect/>
          </a:stretch>
        </p:blipFill>
        <p:spPr>
          <a:xfrm>
            <a:off x="6878348" y="2973265"/>
            <a:ext cx="602414" cy="602414"/>
          </a:xfrm>
          <a:prstGeom prst="rect">
            <a:avLst/>
          </a:prstGeom>
        </p:spPr>
      </p:pic>
      <p:pic>
        <p:nvPicPr>
          <p:cNvPr id="300" name="Graphic 299">
            <a:extLst>
              <a:ext uri="{FF2B5EF4-FFF2-40B4-BE49-F238E27FC236}">
                <a16:creationId xmlns:a16="http://schemas.microsoft.com/office/drawing/2014/main" id="{C714C57C-0BAB-7244-46D1-D85CC2C7F512}"/>
              </a:ext>
            </a:extLst>
          </p:cNvPr>
          <p:cNvPicPr>
            <a:picLocks noChangeAspect="1"/>
          </p:cNvPicPr>
          <p:nvPr userDrawn="1"/>
        </p:nvPicPr>
        <p:blipFill>
          <a:blip>
            <a:extLst>
              <a:ext uri="{96DAC541-7B7A-43D3-8B79-37D633B846F1}">
                <asvg:svgBlip xmlns:asvg="http://schemas.microsoft.com/office/drawing/2016/SVG/main" r:embed="rId44"/>
              </a:ext>
            </a:extLst>
          </a:blip>
          <a:stretch>
            <a:fillRect/>
          </a:stretch>
        </p:blipFill>
        <p:spPr>
          <a:xfrm>
            <a:off x="7676925" y="2973265"/>
            <a:ext cx="602414" cy="602414"/>
          </a:xfrm>
          <a:prstGeom prst="rect">
            <a:avLst/>
          </a:prstGeom>
        </p:spPr>
      </p:pic>
      <p:pic>
        <p:nvPicPr>
          <p:cNvPr id="301" name="Graphic 300">
            <a:extLst>
              <a:ext uri="{FF2B5EF4-FFF2-40B4-BE49-F238E27FC236}">
                <a16:creationId xmlns:a16="http://schemas.microsoft.com/office/drawing/2014/main" id="{E71F3D5E-E65E-EFC6-BDFB-AC7D98D76129}"/>
              </a:ext>
            </a:extLst>
          </p:cNvPr>
          <p:cNvPicPr>
            <a:picLocks noChangeAspect="1"/>
          </p:cNvPicPr>
          <p:nvPr userDrawn="1"/>
        </p:nvPicPr>
        <p:blipFill>
          <a:blip>
            <a:extLst>
              <a:ext uri="{96DAC541-7B7A-43D3-8B79-37D633B846F1}">
                <asvg:svgBlip xmlns:asvg="http://schemas.microsoft.com/office/drawing/2016/SVG/main" r:embed="rId45"/>
              </a:ext>
            </a:extLst>
          </a:blip>
          <a:stretch>
            <a:fillRect/>
          </a:stretch>
        </p:blipFill>
        <p:spPr>
          <a:xfrm>
            <a:off x="5437977" y="2973265"/>
            <a:ext cx="602414" cy="602414"/>
          </a:xfrm>
          <a:prstGeom prst="rect">
            <a:avLst/>
          </a:prstGeom>
        </p:spPr>
      </p:pic>
      <p:pic>
        <p:nvPicPr>
          <p:cNvPr id="302" name="Graphic 301">
            <a:extLst>
              <a:ext uri="{FF2B5EF4-FFF2-40B4-BE49-F238E27FC236}">
                <a16:creationId xmlns:a16="http://schemas.microsoft.com/office/drawing/2014/main" id="{D5D915A7-5EA2-BB55-6D10-1BDBF6D7582C}"/>
              </a:ext>
            </a:extLst>
          </p:cNvPr>
          <p:cNvPicPr>
            <a:picLocks noChangeAspect="1"/>
          </p:cNvPicPr>
          <p:nvPr userDrawn="1"/>
        </p:nvPicPr>
        <p:blipFill>
          <a:blip>
            <a:extLst>
              <a:ext uri="{96DAC541-7B7A-43D3-8B79-37D633B846F1}">
                <asvg:svgBlip xmlns:asvg="http://schemas.microsoft.com/office/drawing/2016/SVG/main" r:embed="rId46"/>
              </a:ext>
            </a:extLst>
          </a:blip>
          <a:stretch>
            <a:fillRect/>
          </a:stretch>
        </p:blipFill>
        <p:spPr>
          <a:xfrm>
            <a:off x="8496925" y="2973265"/>
            <a:ext cx="602260" cy="602260"/>
          </a:xfrm>
          <a:prstGeom prst="rect">
            <a:avLst/>
          </a:prstGeom>
        </p:spPr>
      </p:pic>
      <p:sp>
        <p:nvSpPr>
          <p:cNvPr id="303" name="Content Placeholder 24">
            <a:extLst>
              <a:ext uri="{FF2B5EF4-FFF2-40B4-BE49-F238E27FC236}">
                <a16:creationId xmlns:a16="http://schemas.microsoft.com/office/drawing/2014/main" id="{0A12C1DF-BBC6-7D94-C16C-F388DF689214}"/>
              </a:ext>
            </a:extLst>
          </p:cNvPr>
          <p:cNvSpPr txBox="1">
            <a:spLocks/>
          </p:cNvSpPr>
          <p:nvPr userDrawn="1"/>
        </p:nvSpPr>
        <p:spPr>
          <a:xfrm>
            <a:off x="428549"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Drinking water</a:t>
            </a:r>
          </a:p>
        </p:txBody>
      </p:sp>
      <p:sp>
        <p:nvSpPr>
          <p:cNvPr id="304" name="Content Placeholder 24">
            <a:extLst>
              <a:ext uri="{FF2B5EF4-FFF2-40B4-BE49-F238E27FC236}">
                <a16:creationId xmlns:a16="http://schemas.microsoft.com/office/drawing/2014/main" id="{57B0CC32-D1E9-AA45-A1CD-B708E541995B}"/>
              </a:ext>
            </a:extLst>
          </p:cNvPr>
          <p:cNvSpPr txBox="1">
            <a:spLocks/>
          </p:cNvSpPr>
          <p:nvPr userDrawn="1"/>
        </p:nvSpPr>
        <p:spPr>
          <a:xfrm>
            <a:off x="1232968" y="4669720"/>
            <a:ext cx="504923"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Pūngao/Energy</a:t>
            </a:r>
          </a:p>
        </p:txBody>
      </p:sp>
      <p:sp>
        <p:nvSpPr>
          <p:cNvPr id="305" name="Content Placeholder 24">
            <a:extLst>
              <a:ext uri="{FF2B5EF4-FFF2-40B4-BE49-F238E27FC236}">
                <a16:creationId xmlns:a16="http://schemas.microsoft.com/office/drawing/2014/main" id="{A4C4EEC4-9374-27C6-DAB0-12D72DCA4DA3}"/>
              </a:ext>
            </a:extLst>
          </p:cNvPr>
          <p:cNvSpPr txBox="1">
            <a:spLocks/>
          </p:cNvSpPr>
          <p:nvPr userDrawn="1"/>
        </p:nvSpPr>
        <p:spPr>
          <a:xfrm>
            <a:off x="1977897"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Sheep</a:t>
            </a:r>
          </a:p>
        </p:txBody>
      </p:sp>
      <p:pic>
        <p:nvPicPr>
          <p:cNvPr id="306" name="Graphic 305">
            <a:extLst>
              <a:ext uri="{FF2B5EF4-FFF2-40B4-BE49-F238E27FC236}">
                <a16:creationId xmlns:a16="http://schemas.microsoft.com/office/drawing/2014/main" id="{5CE1ABE7-A947-811F-A723-A29FE7E04DC8}"/>
              </a:ext>
            </a:extLst>
          </p:cNvPr>
          <p:cNvPicPr>
            <a:picLocks noChangeAspect="1"/>
          </p:cNvPicPr>
          <p:nvPr userDrawn="1"/>
        </p:nvPicPr>
        <p:blipFill>
          <a:blip>
            <a:extLst>
              <a:ext uri="{96DAC541-7B7A-43D3-8B79-37D633B846F1}">
                <asvg:svgBlip xmlns:asvg="http://schemas.microsoft.com/office/drawing/2016/SVG/main" r:embed="rId47"/>
              </a:ext>
            </a:extLst>
          </a:blip>
          <a:stretch>
            <a:fillRect/>
          </a:stretch>
        </p:blipFill>
        <p:spPr>
          <a:xfrm>
            <a:off x="359149" y="4036618"/>
            <a:ext cx="602414" cy="602414"/>
          </a:xfrm>
          <a:prstGeom prst="rect">
            <a:avLst/>
          </a:prstGeom>
        </p:spPr>
      </p:pic>
      <p:pic>
        <p:nvPicPr>
          <p:cNvPr id="307" name="Graphic 306">
            <a:extLst>
              <a:ext uri="{FF2B5EF4-FFF2-40B4-BE49-F238E27FC236}">
                <a16:creationId xmlns:a16="http://schemas.microsoft.com/office/drawing/2014/main" id="{EE2C6FEE-D89F-6A2F-2120-33442C4110B1}"/>
              </a:ext>
            </a:extLst>
          </p:cNvPr>
          <p:cNvPicPr>
            <a:picLocks noChangeAspect="1"/>
          </p:cNvPicPr>
          <p:nvPr userDrawn="1"/>
        </p:nvPicPr>
        <p:blipFill>
          <a:blip>
            <a:extLst>
              <a:ext uri="{96DAC541-7B7A-43D3-8B79-37D633B846F1}">
                <asvg:svgBlip xmlns:asvg="http://schemas.microsoft.com/office/drawing/2016/SVG/main" r:embed="rId48"/>
              </a:ext>
            </a:extLst>
          </a:blip>
          <a:stretch>
            <a:fillRect/>
          </a:stretch>
        </p:blipFill>
        <p:spPr>
          <a:xfrm>
            <a:off x="1184222" y="4036618"/>
            <a:ext cx="602414" cy="602414"/>
          </a:xfrm>
          <a:prstGeom prst="rect">
            <a:avLst/>
          </a:prstGeom>
        </p:spPr>
      </p:pic>
      <p:pic>
        <p:nvPicPr>
          <p:cNvPr id="308" name="Graphic 307">
            <a:extLst>
              <a:ext uri="{FF2B5EF4-FFF2-40B4-BE49-F238E27FC236}">
                <a16:creationId xmlns:a16="http://schemas.microsoft.com/office/drawing/2014/main" id="{AD96A2AF-E141-4847-38E3-45852FAF72E8}"/>
              </a:ext>
            </a:extLst>
          </p:cNvPr>
          <p:cNvPicPr>
            <a:picLocks noChangeAspect="1"/>
          </p:cNvPicPr>
          <p:nvPr userDrawn="1"/>
        </p:nvPicPr>
        <p:blipFill>
          <a:blip>
            <a:extLst>
              <a:ext uri="{96DAC541-7B7A-43D3-8B79-37D633B846F1}">
                <asvg:svgBlip xmlns:asvg="http://schemas.microsoft.com/office/drawing/2016/SVG/main" r:embed="rId49"/>
              </a:ext>
            </a:extLst>
          </a:blip>
          <a:stretch>
            <a:fillRect/>
          </a:stretch>
        </p:blipFill>
        <p:spPr>
          <a:xfrm>
            <a:off x="1908497" y="4036618"/>
            <a:ext cx="602414" cy="602414"/>
          </a:xfrm>
          <a:prstGeom prst="rect">
            <a:avLst/>
          </a:prstGeom>
        </p:spPr>
      </p:pic>
      <p:sp>
        <p:nvSpPr>
          <p:cNvPr id="309" name="Content Placeholder 24">
            <a:extLst>
              <a:ext uri="{FF2B5EF4-FFF2-40B4-BE49-F238E27FC236}">
                <a16:creationId xmlns:a16="http://schemas.microsoft.com/office/drawing/2014/main" id="{F63289DC-7D6D-F1D0-33F8-BCE344BE4DF5}"/>
              </a:ext>
            </a:extLst>
          </p:cNvPr>
          <p:cNvSpPr txBox="1">
            <a:spLocks/>
          </p:cNvSpPr>
          <p:nvPr userDrawn="1"/>
        </p:nvSpPr>
        <p:spPr>
          <a:xfrm>
            <a:off x="2692577"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Factory</a:t>
            </a:r>
          </a:p>
        </p:txBody>
      </p:sp>
      <p:sp>
        <p:nvSpPr>
          <p:cNvPr id="310" name="Content Placeholder 24">
            <a:extLst>
              <a:ext uri="{FF2B5EF4-FFF2-40B4-BE49-F238E27FC236}">
                <a16:creationId xmlns:a16="http://schemas.microsoft.com/office/drawing/2014/main" id="{77B557AA-8101-4EAF-0440-83DE25B7B95B}"/>
              </a:ext>
            </a:extLst>
          </p:cNvPr>
          <p:cNvSpPr txBox="1">
            <a:spLocks/>
          </p:cNvSpPr>
          <p:nvPr userDrawn="1"/>
        </p:nvSpPr>
        <p:spPr>
          <a:xfrm>
            <a:off x="3432789"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Para/Rubbish</a:t>
            </a:r>
          </a:p>
        </p:txBody>
      </p:sp>
      <p:sp>
        <p:nvSpPr>
          <p:cNvPr id="311" name="Content Placeholder 24">
            <a:extLst>
              <a:ext uri="{FF2B5EF4-FFF2-40B4-BE49-F238E27FC236}">
                <a16:creationId xmlns:a16="http://schemas.microsoft.com/office/drawing/2014/main" id="{36A86669-9288-4FA1-133C-28DFFB516C88}"/>
              </a:ext>
            </a:extLst>
          </p:cNvPr>
          <p:cNvSpPr txBox="1">
            <a:spLocks/>
          </p:cNvSpPr>
          <p:nvPr userDrawn="1"/>
        </p:nvSpPr>
        <p:spPr>
          <a:xfrm>
            <a:off x="4141252"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Tick</a:t>
            </a:r>
          </a:p>
        </p:txBody>
      </p:sp>
      <p:sp>
        <p:nvSpPr>
          <p:cNvPr id="312" name="Content Placeholder 24">
            <a:extLst>
              <a:ext uri="{FF2B5EF4-FFF2-40B4-BE49-F238E27FC236}">
                <a16:creationId xmlns:a16="http://schemas.microsoft.com/office/drawing/2014/main" id="{9FE6696F-1C35-A2D2-E2B4-F680637CCC3F}"/>
              </a:ext>
            </a:extLst>
          </p:cNvPr>
          <p:cNvSpPr txBox="1">
            <a:spLocks/>
          </p:cNvSpPr>
          <p:nvPr userDrawn="1"/>
        </p:nvSpPr>
        <p:spPr>
          <a:xfrm>
            <a:off x="4837014"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Heart on hand</a:t>
            </a:r>
          </a:p>
        </p:txBody>
      </p:sp>
      <p:sp>
        <p:nvSpPr>
          <p:cNvPr id="313" name="Content Placeholder 24">
            <a:extLst>
              <a:ext uri="{FF2B5EF4-FFF2-40B4-BE49-F238E27FC236}">
                <a16:creationId xmlns:a16="http://schemas.microsoft.com/office/drawing/2014/main" id="{689AD650-F5BB-5183-11A1-8ECBD1EB70C5}"/>
              </a:ext>
            </a:extLst>
          </p:cNvPr>
          <p:cNvSpPr txBox="1">
            <a:spLocks/>
          </p:cNvSpPr>
          <p:nvPr userDrawn="1"/>
        </p:nvSpPr>
        <p:spPr>
          <a:xfrm>
            <a:off x="5507377"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Recycle bin</a:t>
            </a:r>
          </a:p>
        </p:txBody>
      </p:sp>
      <p:sp>
        <p:nvSpPr>
          <p:cNvPr id="314" name="Content Placeholder 24">
            <a:extLst>
              <a:ext uri="{FF2B5EF4-FFF2-40B4-BE49-F238E27FC236}">
                <a16:creationId xmlns:a16="http://schemas.microsoft.com/office/drawing/2014/main" id="{52B42ED0-B1E0-9A2E-99BA-F5D899B92E2E}"/>
              </a:ext>
            </a:extLst>
          </p:cNvPr>
          <p:cNvSpPr txBox="1">
            <a:spLocks/>
          </p:cNvSpPr>
          <p:nvPr userDrawn="1"/>
        </p:nvSpPr>
        <p:spPr>
          <a:xfrm>
            <a:off x="6215839"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Collaboration</a:t>
            </a:r>
          </a:p>
        </p:txBody>
      </p:sp>
      <p:sp>
        <p:nvSpPr>
          <p:cNvPr id="315" name="Content Placeholder 24">
            <a:extLst>
              <a:ext uri="{FF2B5EF4-FFF2-40B4-BE49-F238E27FC236}">
                <a16:creationId xmlns:a16="http://schemas.microsoft.com/office/drawing/2014/main" id="{3A3A2AC5-9E44-D9ED-E825-6D40E75523BA}"/>
              </a:ext>
            </a:extLst>
          </p:cNvPr>
          <p:cNvSpPr txBox="1">
            <a:spLocks/>
          </p:cNvSpPr>
          <p:nvPr userDrawn="1"/>
        </p:nvSpPr>
        <p:spPr>
          <a:xfrm>
            <a:off x="6947748"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Parliament</a:t>
            </a:r>
          </a:p>
        </p:txBody>
      </p:sp>
      <p:sp>
        <p:nvSpPr>
          <p:cNvPr id="316" name="Content Placeholder 24">
            <a:extLst>
              <a:ext uri="{FF2B5EF4-FFF2-40B4-BE49-F238E27FC236}">
                <a16:creationId xmlns:a16="http://schemas.microsoft.com/office/drawing/2014/main" id="{CBBA869E-EBA2-E0CB-2CEE-2E2614277320}"/>
              </a:ext>
            </a:extLst>
          </p:cNvPr>
          <p:cNvSpPr txBox="1">
            <a:spLocks/>
          </p:cNvSpPr>
          <p:nvPr userDrawn="1"/>
        </p:nvSpPr>
        <p:spPr>
          <a:xfrm>
            <a:off x="7746325"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NZ islands</a:t>
            </a:r>
          </a:p>
        </p:txBody>
      </p:sp>
      <p:sp>
        <p:nvSpPr>
          <p:cNvPr id="317" name="Content Placeholder 24">
            <a:extLst>
              <a:ext uri="{FF2B5EF4-FFF2-40B4-BE49-F238E27FC236}">
                <a16:creationId xmlns:a16="http://schemas.microsoft.com/office/drawing/2014/main" id="{DA752D53-3751-BA7D-F4B2-77512A1293FF}"/>
              </a:ext>
            </a:extLst>
          </p:cNvPr>
          <p:cNvSpPr txBox="1">
            <a:spLocks/>
          </p:cNvSpPr>
          <p:nvPr userDrawn="1"/>
        </p:nvSpPr>
        <p:spPr>
          <a:xfrm>
            <a:off x="8566248"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Koru</a:t>
            </a:r>
          </a:p>
        </p:txBody>
      </p:sp>
      <p:sp>
        <p:nvSpPr>
          <p:cNvPr id="318" name="Content Placeholder 24">
            <a:extLst>
              <a:ext uri="{FF2B5EF4-FFF2-40B4-BE49-F238E27FC236}">
                <a16:creationId xmlns:a16="http://schemas.microsoft.com/office/drawing/2014/main" id="{52B2793B-F43B-A05D-F189-39D33F086C1A}"/>
              </a:ext>
            </a:extLst>
          </p:cNvPr>
          <p:cNvSpPr txBox="1">
            <a:spLocks/>
          </p:cNvSpPr>
          <p:nvPr userDrawn="1"/>
        </p:nvSpPr>
        <p:spPr>
          <a:xfrm>
            <a:off x="9390810"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Marae</a:t>
            </a:r>
          </a:p>
        </p:txBody>
      </p:sp>
      <p:sp>
        <p:nvSpPr>
          <p:cNvPr id="319" name="Content Placeholder 24">
            <a:extLst>
              <a:ext uri="{FF2B5EF4-FFF2-40B4-BE49-F238E27FC236}">
                <a16:creationId xmlns:a16="http://schemas.microsoft.com/office/drawing/2014/main" id="{521AD2D5-CF3F-5AE6-B451-48522906E780}"/>
              </a:ext>
            </a:extLst>
          </p:cNvPr>
          <p:cNvSpPr txBox="1">
            <a:spLocks/>
          </p:cNvSpPr>
          <p:nvPr userDrawn="1"/>
        </p:nvSpPr>
        <p:spPr>
          <a:xfrm>
            <a:off x="10144437"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Briefcase</a:t>
            </a:r>
          </a:p>
        </p:txBody>
      </p:sp>
      <p:sp>
        <p:nvSpPr>
          <p:cNvPr id="320" name="Content Placeholder 24">
            <a:extLst>
              <a:ext uri="{FF2B5EF4-FFF2-40B4-BE49-F238E27FC236}">
                <a16:creationId xmlns:a16="http://schemas.microsoft.com/office/drawing/2014/main" id="{EABC1E98-EEC9-8B30-D504-2B90C6E51620}"/>
              </a:ext>
            </a:extLst>
          </p:cNvPr>
          <p:cNvSpPr txBox="1">
            <a:spLocks/>
          </p:cNvSpPr>
          <p:nvPr userDrawn="1"/>
        </p:nvSpPr>
        <p:spPr>
          <a:xfrm>
            <a:off x="10981734" y="4669720"/>
            <a:ext cx="463614" cy="122895"/>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Monitor</a:t>
            </a:r>
          </a:p>
        </p:txBody>
      </p:sp>
      <p:pic>
        <p:nvPicPr>
          <p:cNvPr id="321" name="Graphic 320">
            <a:extLst>
              <a:ext uri="{FF2B5EF4-FFF2-40B4-BE49-F238E27FC236}">
                <a16:creationId xmlns:a16="http://schemas.microsoft.com/office/drawing/2014/main" id="{39D52097-5BE7-5C0E-6C17-201936C4C1A5}"/>
              </a:ext>
            </a:extLst>
          </p:cNvPr>
          <p:cNvPicPr>
            <a:picLocks noChangeAspect="1"/>
          </p:cNvPicPr>
          <p:nvPr userDrawn="1"/>
        </p:nvPicPr>
        <p:blipFill>
          <a:blip>
            <a:extLst>
              <a:ext uri="{96DAC541-7B7A-43D3-8B79-37D633B846F1}">
                <asvg:svgBlip xmlns:asvg="http://schemas.microsoft.com/office/drawing/2016/SVG/main" r:embed="rId50"/>
              </a:ext>
            </a:extLst>
          </a:blip>
          <a:stretch>
            <a:fillRect/>
          </a:stretch>
        </p:blipFill>
        <p:spPr>
          <a:xfrm>
            <a:off x="2623177" y="4036618"/>
            <a:ext cx="602414" cy="602414"/>
          </a:xfrm>
          <a:prstGeom prst="rect">
            <a:avLst/>
          </a:prstGeom>
        </p:spPr>
      </p:pic>
      <p:pic>
        <p:nvPicPr>
          <p:cNvPr id="322" name="Graphic 321">
            <a:extLst>
              <a:ext uri="{FF2B5EF4-FFF2-40B4-BE49-F238E27FC236}">
                <a16:creationId xmlns:a16="http://schemas.microsoft.com/office/drawing/2014/main" id="{1EFFF7DC-03D6-FBDB-FD0D-430F46C9301E}"/>
              </a:ext>
            </a:extLst>
          </p:cNvPr>
          <p:cNvPicPr>
            <a:picLocks noChangeAspect="1"/>
          </p:cNvPicPr>
          <p:nvPr userDrawn="1"/>
        </p:nvPicPr>
        <p:blipFill>
          <a:blip>
            <a:extLst>
              <a:ext uri="{96DAC541-7B7A-43D3-8B79-37D633B846F1}">
                <asvg:svgBlip xmlns:asvg="http://schemas.microsoft.com/office/drawing/2016/SVG/main" r:embed="rId51"/>
              </a:ext>
            </a:extLst>
          </a:blip>
          <a:stretch>
            <a:fillRect/>
          </a:stretch>
        </p:blipFill>
        <p:spPr>
          <a:xfrm>
            <a:off x="4071852" y="4036618"/>
            <a:ext cx="602414" cy="602414"/>
          </a:xfrm>
          <a:prstGeom prst="rect">
            <a:avLst/>
          </a:prstGeom>
        </p:spPr>
      </p:pic>
      <p:pic>
        <p:nvPicPr>
          <p:cNvPr id="323" name="Graphic 322">
            <a:extLst>
              <a:ext uri="{FF2B5EF4-FFF2-40B4-BE49-F238E27FC236}">
                <a16:creationId xmlns:a16="http://schemas.microsoft.com/office/drawing/2014/main" id="{D2297B57-91FD-30C6-FAF2-23ED3AC8CC8B}"/>
              </a:ext>
            </a:extLst>
          </p:cNvPr>
          <p:cNvPicPr>
            <a:picLocks noChangeAspect="1"/>
          </p:cNvPicPr>
          <p:nvPr userDrawn="1"/>
        </p:nvPicPr>
        <p:blipFill>
          <a:blip>
            <a:extLst>
              <a:ext uri="{96DAC541-7B7A-43D3-8B79-37D633B846F1}">
                <asvg:svgBlip xmlns:asvg="http://schemas.microsoft.com/office/drawing/2016/SVG/main" r:embed="rId52"/>
              </a:ext>
            </a:extLst>
          </a:blip>
          <a:stretch>
            <a:fillRect/>
          </a:stretch>
        </p:blipFill>
        <p:spPr>
          <a:xfrm>
            <a:off x="4767614" y="4036618"/>
            <a:ext cx="602414" cy="602414"/>
          </a:xfrm>
          <a:prstGeom prst="rect">
            <a:avLst/>
          </a:prstGeom>
        </p:spPr>
      </p:pic>
      <p:pic>
        <p:nvPicPr>
          <p:cNvPr id="324" name="Graphic 323">
            <a:extLst>
              <a:ext uri="{FF2B5EF4-FFF2-40B4-BE49-F238E27FC236}">
                <a16:creationId xmlns:a16="http://schemas.microsoft.com/office/drawing/2014/main" id="{1B6C07A9-18E0-4CE1-7C6D-0BFEB47977BA}"/>
              </a:ext>
            </a:extLst>
          </p:cNvPr>
          <p:cNvPicPr>
            <a:picLocks noChangeAspect="1"/>
          </p:cNvPicPr>
          <p:nvPr userDrawn="1"/>
        </p:nvPicPr>
        <p:blipFill>
          <a:blip>
            <a:extLst>
              <a:ext uri="{96DAC541-7B7A-43D3-8B79-37D633B846F1}">
                <asvg:svgBlip xmlns:asvg="http://schemas.microsoft.com/office/drawing/2016/SVG/main" r:embed="rId53"/>
              </a:ext>
            </a:extLst>
          </a:blip>
          <a:stretch>
            <a:fillRect/>
          </a:stretch>
        </p:blipFill>
        <p:spPr>
          <a:xfrm>
            <a:off x="3361038" y="4036618"/>
            <a:ext cx="607117" cy="607117"/>
          </a:xfrm>
          <a:prstGeom prst="rect">
            <a:avLst/>
          </a:prstGeom>
        </p:spPr>
      </p:pic>
      <p:pic>
        <p:nvPicPr>
          <p:cNvPr id="325" name="Graphic 324">
            <a:extLst>
              <a:ext uri="{FF2B5EF4-FFF2-40B4-BE49-F238E27FC236}">
                <a16:creationId xmlns:a16="http://schemas.microsoft.com/office/drawing/2014/main" id="{B4964802-0371-6B1A-D832-53CFAAB426D6}"/>
              </a:ext>
            </a:extLst>
          </p:cNvPr>
          <p:cNvPicPr>
            <a:picLocks noChangeAspect="1"/>
          </p:cNvPicPr>
          <p:nvPr userDrawn="1"/>
        </p:nvPicPr>
        <p:blipFill>
          <a:blip>
            <a:extLst>
              <a:ext uri="{96DAC541-7B7A-43D3-8B79-37D633B846F1}">
                <asvg:svgBlip xmlns:asvg="http://schemas.microsoft.com/office/drawing/2016/SVG/main" r:embed="rId54"/>
              </a:ext>
            </a:extLst>
          </a:blip>
          <a:srcRect/>
          <a:stretch/>
        </p:blipFill>
        <p:spPr>
          <a:xfrm>
            <a:off x="6877211" y="4036618"/>
            <a:ext cx="604689" cy="604689"/>
          </a:xfrm>
          <a:prstGeom prst="rect">
            <a:avLst/>
          </a:prstGeom>
        </p:spPr>
      </p:pic>
      <p:pic>
        <p:nvPicPr>
          <p:cNvPr id="326" name="Graphic 325">
            <a:extLst>
              <a:ext uri="{FF2B5EF4-FFF2-40B4-BE49-F238E27FC236}">
                <a16:creationId xmlns:a16="http://schemas.microsoft.com/office/drawing/2014/main" id="{322F01F4-AFF0-83CE-4702-5EE3D085C656}"/>
              </a:ext>
            </a:extLst>
          </p:cNvPr>
          <p:cNvPicPr>
            <a:picLocks noChangeAspect="1"/>
          </p:cNvPicPr>
          <p:nvPr userDrawn="1"/>
        </p:nvPicPr>
        <p:blipFill>
          <a:blip>
            <a:extLst>
              <a:ext uri="{96DAC541-7B7A-43D3-8B79-37D633B846F1}">
                <asvg:svgBlip xmlns:asvg="http://schemas.microsoft.com/office/drawing/2016/SVG/main" r:embed="rId55"/>
              </a:ext>
            </a:extLst>
          </a:blip>
          <a:srcRect/>
          <a:stretch/>
        </p:blipFill>
        <p:spPr>
          <a:xfrm>
            <a:off x="7675788" y="4036618"/>
            <a:ext cx="604689" cy="604689"/>
          </a:xfrm>
          <a:prstGeom prst="rect">
            <a:avLst/>
          </a:prstGeom>
        </p:spPr>
      </p:pic>
      <p:pic>
        <p:nvPicPr>
          <p:cNvPr id="327" name="Graphic 326">
            <a:extLst>
              <a:ext uri="{FF2B5EF4-FFF2-40B4-BE49-F238E27FC236}">
                <a16:creationId xmlns:a16="http://schemas.microsoft.com/office/drawing/2014/main" id="{9F9DD05D-0803-8042-856C-9F5D3D1E8A8D}"/>
              </a:ext>
            </a:extLst>
          </p:cNvPr>
          <p:cNvPicPr>
            <a:picLocks noChangeAspect="1"/>
          </p:cNvPicPr>
          <p:nvPr userDrawn="1"/>
        </p:nvPicPr>
        <p:blipFill>
          <a:blip>
            <a:extLst>
              <a:ext uri="{96DAC541-7B7A-43D3-8B79-37D633B846F1}">
                <asvg:svgBlip xmlns:asvg="http://schemas.microsoft.com/office/drawing/2016/SVG/main" r:embed="rId56"/>
              </a:ext>
            </a:extLst>
          </a:blip>
          <a:srcRect/>
          <a:stretch/>
        </p:blipFill>
        <p:spPr>
          <a:xfrm>
            <a:off x="8495711" y="4036618"/>
            <a:ext cx="604689" cy="604689"/>
          </a:xfrm>
          <a:prstGeom prst="rect">
            <a:avLst/>
          </a:prstGeom>
        </p:spPr>
      </p:pic>
      <p:pic>
        <p:nvPicPr>
          <p:cNvPr id="328" name="Graphic 327">
            <a:extLst>
              <a:ext uri="{FF2B5EF4-FFF2-40B4-BE49-F238E27FC236}">
                <a16:creationId xmlns:a16="http://schemas.microsoft.com/office/drawing/2014/main" id="{42FDCD81-A4B4-94D2-CCF3-745D630342C9}"/>
              </a:ext>
            </a:extLst>
          </p:cNvPr>
          <p:cNvPicPr>
            <a:picLocks noChangeAspect="1"/>
          </p:cNvPicPr>
          <p:nvPr userDrawn="1"/>
        </p:nvPicPr>
        <p:blipFill>
          <a:blip>
            <a:extLst>
              <a:ext uri="{96DAC541-7B7A-43D3-8B79-37D633B846F1}">
                <asvg:svgBlip xmlns:asvg="http://schemas.microsoft.com/office/drawing/2016/SVG/main" r:embed="rId57"/>
              </a:ext>
            </a:extLst>
          </a:blip>
          <a:srcRect/>
          <a:stretch/>
        </p:blipFill>
        <p:spPr>
          <a:xfrm>
            <a:off x="9320273" y="4036618"/>
            <a:ext cx="604689" cy="604689"/>
          </a:xfrm>
          <a:prstGeom prst="rect">
            <a:avLst/>
          </a:prstGeom>
        </p:spPr>
      </p:pic>
      <p:pic>
        <p:nvPicPr>
          <p:cNvPr id="329" name="Graphic 328">
            <a:extLst>
              <a:ext uri="{FF2B5EF4-FFF2-40B4-BE49-F238E27FC236}">
                <a16:creationId xmlns:a16="http://schemas.microsoft.com/office/drawing/2014/main" id="{865F42ED-4AFC-CDAA-1A4F-8BB4694C2332}"/>
              </a:ext>
            </a:extLst>
          </p:cNvPr>
          <p:cNvPicPr>
            <a:picLocks noChangeAspect="1"/>
          </p:cNvPicPr>
          <p:nvPr userDrawn="1"/>
        </p:nvPicPr>
        <p:blipFill>
          <a:blip>
            <a:extLst>
              <a:ext uri="{96DAC541-7B7A-43D3-8B79-37D633B846F1}">
                <asvg:svgBlip xmlns:asvg="http://schemas.microsoft.com/office/drawing/2016/SVG/main" r:embed="rId58"/>
              </a:ext>
            </a:extLst>
          </a:blip>
          <a:srcRect/>
          <a:stretch/>
        </p:blipFill>
        <p:spPr>
          <a:xfrm>
            <a:off x="10073900" y="4036618"/>
            <a:ext cx="604689" cy="604689"/>
          </a:xfrm>
          <a:prstGeom prst="rect">
            <a:avLst/>
          </a:prstGeom>
        </p:spPr>
      </p:pic>
      <p:pic>
        <p:nvPicPr>
          <p:cNvPr id="330" name="Graphic 329">
            <a:extLst>
              <a:ext uri="{FF2B5EF4-FFF2-40B4-BE49-F238E27FC236}">
                <a16:creationId xmlns:a16="http://schemas.microsoft.com/office/drawing/2014/main" id="{A6AA2FB3-290A-1AE1-7E4B-A5C881A90FDF}"/>
              </a:ext>
            </a:extLst>
          </p:cNvPr>
          <p:cNvPicPr>
            <a:picLocks noChangeAspect="1"/>
          </p:cNvPicPr>
          <p:nvPr userDrawn="1"/>
        </p:nvPicPr>
        <p:blipFill>
          <a:blip>
            <a:extLst>
              <a:ext uri="{96DAC541-7B7A-43D3-8B79-37D633B846F1}">
                <asvg:svgBlip xmlns:asvg="http://schemas.microsoft.com/office/drawing/2016/SVG/main" r:embed="rId59"/>
              </a:ext>
            </a:extLst>
          </a:blip>
          <a:srcRect/>
          <a:stretch/>
        </p:blipFill>
        <p:spPr>
          <a:xfrm>
            <a:off x="10911197" y="4036618"/>
            <a:ext cx="604689" cy="604689"/>
          </a:xfrm>
          <a:prstGeom prst="rect">
            <a:avLst/>
          </a:prstGeom>
        </p:spPr>
      </p:pic>
      <p:pic>
        <p:nvPicPr>
          <p:cNvPr id="331" name="Graphic 330">
            <a:extLst>
              <a:ext uri="{FF2B5EF4-FFF2-40B4-BE49-F238E27FC236}">
                <a16:creationId xmlns:a16="http://schemas.microsoft.com/office/drawing/2014/main" id="{FBCDE034-0F41-6471-EBF0-0AEB5B8D9EAF}"/>
              </a:ext>
            </a:extLst>
          </p:cNvPr>
          <p:cNvPicPr>
            <a:picLocks noChangeAspect="1"/>
          </p:cNvPicPr>
          <p:nvPr userDrawn="1"/>
        </p:nvPicPr>
        <p:blipFill>
          <a:blip>
            <a:extLst>
              <a:ext uri="{96DAC541-7B7A-43D3-8B79-37D633B846F1}">
                <asvg:svgBlip xmlns:asvg="http://schemas.microsoft.com/office/drawing/2016/SVG/main" r:embed="rId60"/>
              </a:ext>
            </a:extLst>
          </a:blip>
          <a:srcRect/>
          <a:stretch/>
        </p:blipFill>
        <p:spPr>
          <a:xfrm>
            <a:off x="5436840" y="4036618"/>
            <a:ext cx="604689" cy="604689"/>
          </a:xfrm>
          <a:prstGeom prst="rect">
            <a:avLst/>
          </a:prstGeom>
        </p:spPr>
      </p:pic>
      <p:pic>
        <p:nvPicPr>
          <p:cNvPr id="332" name="Graphic 331">
            <a:extLst>
              <a:ext uri="{FF2B5EF4-FFF2-40B4-BE49-F238E27FC236}">
                <a16:creationId xmlns:a16="http://schemas.microsoft.com/office/drawing/2014/main" id="{05099901-29CE-BF26-2F15-E7646A195926}"/>
              </a:ext>
            </a:extLst>
          </p:cNvPr>
          <p:cNvPicPr>
            <a:picLocks noChangeAspect="1"/>
          </p:cNvPicPr>
          <p:nvPr userDrawn="1"/>
        </p:nvPicPr>
        <p:blipFill>
          <a:blip>
            <a:extLst>
              <a:ext uri="{96DAC541-7B7A-43D3-8B79-37D633B846F1}">
                <asvg:svgBlip xmlns:asvg="http://schemas.microsoft.com/office/drawing/2016/SVG/main" r:embed="rId61"/>
              </a:ext>
            </a:extLst>
          </a:blip>
          <a:stretch>
            <a:fillRect/>
          </a:stretch>
        </p:blipFill>
        <p:spPr>
          <a:xfrm>
            <a:off x="6145302" y="4036618"/>
            <a:ext cx="604689" cy="604689"/>
          </a:xfrm>
          <a:prstGeom prst="rect">
            <a:avLst/>
          </a:prstGeom>
        </p:spPr>
      </p:pic>
      <p:sp>
        <p:nvSpPr>
          <p:cNvPr id="361" name="Content Placeholder 24">
            <a:extLst>
              <a:ext uri="{FF2B5EF4-FFF2-40B4-BE49-F238E27FC236}">
                <a16:creationId xmlns:a16="http://schemas.microsoft.com/office/drawing/2014/main" id="{38E153B3-4ABD-A305-6553-CF9B08CF6782}"/>
              </a:ext>
            </a:extLst>
          </p:cNvPr>
          <p:cNvSpPr txBox="1">
            <a:spLocks/>
          </p:cNvSpPr>
          <p:nvPr userDrawn="1"/>
        </p:nvSpPr>
        <p:spPr>
          <a:xfrm>
            <a:off x="428549"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Target</a:t>
            </a:r>
          </a:p>
        </p:txBody>
      </p:sp>
      <p:sp>
        <p:nvSpPr>
          <p:cNvPr id="362" name="Content Placeholder 24">
            <a:extLst>
              <a:ext uri="{FF2B5EF4-FFF2-40B4-BE49-F238E27FC236}">
                <a16:creationId xmlns:a16="http://schemas.microsoft.com/office/drawing/2014/main" id="{6173472D-779A-C40F-6C94-6896AF835769}"/>
              </a:ext>
            </a:extLst>
          </p:cNvPr>
          <p:cNvSpPr txBox="1">
            <a:spLocks/>
          </p:cNvSpPr>
          <p:nvPr userDrawn="1"/>
        </p:nvSpPr>
        <p:spPr>
          <a:xfrm>
            <a:off x="1253622"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People 2</a:t>
            </a:r>
          </a:p>
        </p:txBody>
      </p:sp>
      <p:sp>
        <p:nvSpPr>
          <p:cNvPr id="363" name="Content Placeholder 24">
            <a:extLst>
              <a:ext uri="{FF2B5EF4-FFF2-40B4-BE49-F238E27FC236}">
                <a16:creationId xmlns:a16="http://schemas.microsoft.com/office/drawing/2014/main" id="{52948A29-2F3A-A840-579A-71595E005698}"/>
              </a:ext>
            </a:extLst>
          </p:cNvPr>
          <p:cNvSpPr txBox="1">
            <a:spLocks/>
          </p:cNvSpPr>
          <p:nvPr userDrawn="1"/>
        </p:nvSpPr>
        <p:spPr>
          <a:xfrm>
            <a:off x="1977897"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Flash</a:t>
            </a:r>
          </a:p>
        </p:txBody>
      </p:sp>
      <p:sp>
        <p:nvSpPr>
          <p:cNvPr id="364" name="Content Placeholder 24">
            <a:extLst>
              <a:ext uri="{FF2B5EF4-FFF2-40B4-BE49-F238E27FC236}">
                <a16:creationId xmlns:a16="http://schemas.microsoft.com/office/drawing/2014/main" id="{51851ECD-C9D0-7FEF-0812-DB2E12BF7A8C}"/>
              </a:ext>
            </a:extLst>
          </p:cNvPr>
          <p:cNvSpPr txBox="1">
            <a:spLocks/>
          </p:cNvSpPr>
          <p:nvPr userDrawn="1"/>
        </p:nvSpPr>
        <p:spPr>
          <a:xfrm>
            <a:off x="2692577"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Windmill</a:t>
            </a:r>
          </a:p>
        </p:txBody>
      </p:sp>
      <p:sp>
        <p:nvSpPr>
          <p:cNvPr id="365" name="Content Placeholder 24">
            <a:extLst>
              <a:ext uri="{FF2B5EF4-FFF2-40B4-BE49-F238E27FC236}">
                <a16:creationId xmlns:a16="http://schemas.microsoft.com/office/drawing/2014/main" id="{06144FB4-C902-1ABB-8938-5FB596B585CA}"/>
              </a:ext>
            </a:extLst>
          </p:cNvPr>
          <p:cNvSpPr txBox="1">
            <a:spLocks/>
          </p:cNvSpPr>
          <p:nvPr userDrawn="1"/>
        </p:nvSpPr>
        <p:spPr>
          <a:xfrm>
            <a:off x="3432789"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Lock</a:t>
            </a:r>
          </a:p>
        </p:txBody>
      </p:sp>
      <p:sp>
        <p:nvSpPr>
          <p:cNvPr id="366" name="Content Placeholder 24">
            <a:extLst>
              <a:ext uri="{FF2B5EF4-FFF2-40B4-BE49-F238E27FC236}">
                <a16:creationId xmlns:a16="http://schemas.microsoft.com/office/drawing/2014/main" id="{D023AB4A-06B9-F45D-0086-9213D5A96EBA}"/>
              </a:ext>
            </a:extLst>
          </p:cNvPr>
          <p:cNvSpPr txBox="1">
            <a:spLocks/>
          </p:cNvSpPr>
          <p:nvPr userDrawn="1"/>
        </p:nvSpPr>
        <p:spPr>
          <a:xfrm>
            <a:off x="4141252"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Attention</a:t>
            </a:r>
          </a:p>
        </p:txBody>
      </p:sp>
      <p:sp>
        <p:nvSpPr>
          <p:cNvPr id="367" name="Content Placeholder 24">
            <a:extLst>
              <a:ext uri="{FF2B5EF4-FFF2-40B4-BE49-F238E27FC236}">
                <a16:creationId xmlns:a16="http://schemas.microsoft.com/office/drawing/2014/main" id="{474B78B8-78C2-D32D-5129-6309D6FFB70A}"/>
              </a:ext>
            </a:extLst>
          </p:cNvPr>
          <p:cNvSpPr txBox="1">
            <a:spLocks/>
          </p:cNvSpPr>
          <p:nvPr userDrawn="1"/>
        </p:nvSpPr>
        <p:spPr>
          <a:xfrm>
            <a:off x="4837014"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Loud speaker</a:t>
            </a:r>
          </a:p>
        </p:txBody>
      </p:sp>
      <p:sp>
        <p:nvSpPr>
          <p:cNvPr id="368" name="Content Placeholder 24">
            <a:extLst>
              <a:ext uri="{FF2B5EF4-FFF2-40B4-BE49-F238E27FC236}">
                <a16:creationId xmlns:a16="http://schemas.microsoft.com/office/drawing/2014/main" id="{863F0F73-4170-58EC-D677-03037E186573}"/>
              </a:ext>
            </a:extLst>
          </p:cNvPr>
          <p:cNvSpPr txBox="1">
            <a:spLocks/>
          </p:cNvSpPr>
          <p:nvPr userDrawn="1"/>
        </p:nvSpPr>
        <p:spPr>
          <a:xfrm>
            <a:off x="5507377"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Lightbulb</a:t>
            </a:r>
          </a:p>
        </p:txBody>
      </p:sp>
      <p:sp>
        <p:nvSpPr>
          <p:cNvPr id="369" name="Content Placeholder 24">
            <a:extLst>
              <a:ext uri="{FF2B5EF4-FFF2-40B4-BE49-F238E27FC236}">
                <a16:creationId xmlns:a16="http://schemas.microsoft.com/office/drawing/2014/main" id="{3624C2BF-81E6-6DC2-35B7-6FFA61EEBAD8}"/>
              </a:ext>
            </a:extLst>
          </p:cNvPr>
          <p:cNvSpPr txBox="1">
            <a:spLocks/>
          </p:cNvSpPr>
          <p:nvPr userDrawn="1"/>
        </p:nvSpPr>
        <p:spPr>
          <a:xfrm>
            <a:off x="6215839"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Odometer</a:t>
            </a:r>
          </a:p>
        </p:txBody>
      </p:sp>
      <p:sp>
        <p:nvSpPr>
          <p:cNvPr id="370" name="Content Placeholder 24">
            <a:extLst>
              <a:ext uri="{FF2B5EF4-FFF2-40B4-BE49-F238E27FC236}">
                <a16:creationId xmlns:a16="http://schemas.microsoft.com/office/drawing/2014/main" id="{5C39BE02-E737-5EFE-0A98-A8B47D2498F3}"/>
              </a:ext>
            </a:extLst>
          </p:cNvPr>
          <p:cNvSpPr txBox="1">
            <a:spLocks/>
          </p:cNvSpPr>
          <p:nvPr userDrawn="1"/>
        </p:nvSpPr>
        <p:spPr>
          <a:xfrm>
            <a:off x="6947748"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Recycle</a:t>
            </a:r>
          </a:p>
        </p:txBody>
      </p:sp>
      <p:sp>
        <p:nvSpPr>
          <p:cNvPr id="371" name="Content Placeholder 24">
            <a:extLst>
              <a:ext uri="{FF2B5EF4-FFF2-40B4-BE49-F238E27FC236}">
                <a16:creationId xmlns:a16="http://schemas.microsoft.com/office/drawing/2014/main" id="{E8A47CEC-C158-FA57-D493-D207EB4DF065}"/>
              </a:ext>
            </a:extLst>
          </p:cNvPr>
          <p:cNvSpPr txBox="1">
            <a:spLocks/>
          </p:cNvSpPr>
          <p:nvPr userDrawn="1"/>
        </p:nvSpPr>
        <p:spPr>
          <a:xfrm>
            <a:off x="7746325"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Eco-energy</a:t>
            </a:r>
          </a:p>
        </p:txBody>
      </p:sp>
      <p:sp>
        <p:nvSpPr>
          <p:cNvPr id="372" name="Content Placeholder 24">
            <a:extLst>
              <a:ext uri="{FF2B5EF4-FFF2-40B4-BE49-F238E27FC236}">
                <a16:creationId xmlns:a16="http://schemas.microsoft.com/office/drawing/2014/main" id="{37CC5E0E-DE43-6129-9823-DF49D7570EEB}"/>
              </a:ext>
            </a:extLst>
          </p:cNvPr>
          <p:cNvSpPr txBox="1">
            <a:spLocks/>
          </p:cNvSpPr>
          <p:nvPr userDrawn="1"/>
        </p:nvSpPr>
        <p:spPr>
          <a:xfrm>
            <a:off x="8513475" y="5606734"/>
            <a:ext cx="569161"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Magnifying glass</a:t>
            </a:r>
          </a:p>
        </p:txBody>
      </p:sp>
      <p:pic>
        <p:nvPicPr>
          <p:cNvPr id="373" name="Graphic 372">
            <a:extLst>
              <a:ext uri="{FF2B5EF4-FFF2-40B4-BE49-F238E27FC236}">
                <a16:creationId xmlns:a16="http://schemas.microsoft.com/office/drawing/2014/main" id="{2EC8F5D1-8A45-F117-32C9-CFAECA9B0877}"/>
              </a:ext>
            </a:extLst>
          </p:cNvPr>
          <p:cNvPicPr>
            <a:picLocks noChangeAspect="1"/>
          </p:cNvPicPr>
          <p:nvPr userDrawn="1"/>
        </p:nvPicPr>
        <p:blipFill>
          <a:blip>
            <a:extLst>
              <a:ext uri="{96DAC541-7B7A-43D3-8B79-37D633B846F1}">
                <asvg:svgBlip xmlns:asvg="http://schemas.microsoft.com/office/drawing/2016/SVG/main" r:embed="rId62"/>
              </a:ext>
            </a:extLst>
          </a:blip>
          <a:srcRect/>
          <a:stretch/>
        </p:blipFill>
        <p:spPr>
          <a:xfrm>
            <a:off x="358012" y="4977569"/>
            <a:ext cx="604689" cy="604689"/>
          </a:xfrm>
          <a:prstGeom prst="rect">
            <a:avLst/>
          </a:prstGeom>
        </p:spPr>
      </p:pic>
      <p:pic>
        <p:nvPicPr>
          <p:cNvPr id="374" name="Graphic 373">
            <a:extLst>
              <a:ext uri="{FF2B5EF4-FFF2-40B4-BE49-F238E27FC236}">
                <a16:creationId xmlns:a16="http://schemas.microsoft.com/office/drawing/2014/main" id="{43DE9B2A-1D40-A4EC-13EE-6919E41E9CA7}"/>
              </a:ext>
            </a:extLst>
          </p:cNvPr>
          <p:cNvPicPr>
            <a:picLocks noChangeAspect="1"/>
          </p:cNvPicPr>
          <p:nvPr userDrawn="1"/>
        </p:nvPicPr>
        <p:blipFill>
          <a:blip>
            <a:extLst>
              <a:ext uri="{96DAC541-7B7A-43D3-8B79-37D633B846F1}">
                <asvg:svgBlip xmlns:asvg="http://schemas.microsoft.com/office/drawing/2016/SVG/main" r:embed="rId63"/>
              </a:ext>
            </a:extLst>
          </a:blip>
          <a:srcRect/>
          <a:stretch/>
        </p:blipFill>
        <p:spPr>
          <a:xfrm>
            <a:off x="1907360" y="4977569"/>
            <a:ext cx="604689" cy="604689"/>
          </a:xfrm>
          <a:prstGeom prst="rect">
            <a:avLst/>
          </a:prstGeom>
        </p:spPr>
      </p:pic>
      <p:pic>
        <p:nvPicPr>
          <p:cNvPr id="375" name="Graphic 374">
            <a:extLst>
              <a:ext uri="{FF2B5EF4-FFF2-40B4-BE49-F238E27FC236}">
                <a16:creationId xmlns:a16="http://schemas.microsoft.com/office/drawing/2014/main" id="{ACD39FB0-E58E-7FEF-1507-6AD2643FA0A6}"/>
              </a:ext>
            </a:extLst>
          </p:cNvPr>
          <p:cNvPicPr>
            <a:picLocks noChangeAspect="1"/>
          </p:cNvPicPr>
          <p:nvPr userDrawn="1"/>
        </p:nvPicPr>
        <p:blipFill>
          <a:blip>
            <a:extLst>
              <a:ext uri="{96DAC541-7B7A-43D3-8B79-37D633B846F1}">
                <asvg:svgBlip xmlns:asvg="http://schemas.microsoft.com/office/drawing/2016/SVG/main" r:embed="rId64"/>
              </a:ext>
            </a:extLst>
          </a:blip>
          <a:srcRect/>
          <a:stretch/>
        </p:blipFill>
        <p:spPr>
          <a:xfrm>
            <a:off x="2622040" y="4977569"/>
            <a:ext cx="604689" cy="604689"/>
          </a:xfrm>
          <a:prstGeom prst="rect">
            <a:avLst/>
          </a:prstGeom>
        </p:spPr>
      </p:pic>
      <p:pic>
        <p:nvPicPr>
          <p:cNvPr id="376" name="Graphic 375">
            <a:extLst>
              <a:ext uri="{FF2B5EF4-FFF2-40B4-BE49-F238E27FC236}">
                <a16:creationId xmlns:a16="http://schemas.microsoft.com/office/drawing/2014/main" id="{B2715EB8-DCB8-C6AF-3810-F561C460BD00}"/>
              </a:ext>
            </a:extLst>
          </p:cNvPr>
          <p:cNvPicPr>
            <a:picLocks noChangeAspect="1"/>
          </p:cNvPicPr>
          <p:nvPr userDrawn="1"/>
        </p:nvPicPr>
        <p:blipFill>
          <a:blip>
            <a:extLst>
              <a:ext uri="{96DAC541-7B7A-43D3-8B79-37D633B846F1}">
                <asvg:svgBlip xmlns:asvg="http://schemas.microsoft.com/office/drawing/2016/SVG/main" r:embed="rId65"/>
              </a:ext>
            </a:extLst>
          </a:blip>
          <a:srcRect/>
          <a:stretch/>
        </p:blipFill>
        <p:spPr>
          <a:xfrm>
            <a:off x="1183085" y="4977569"/>
            <a:ext cx="604689" cy="604689"/>
          </a:xfrm>
          <a:prstGeom prst="rect">
            <a:avLst/>
          </a:prstGeom>
        </p:spPr>
      </p:pic>
      <p:pic>
        <p:nvPicPr>
          <p:cNvPr id="377" name="Graphic 376">
            <a:extLst>
              <a:ext uri="{FF2B5EF4-FFF2-40B4-BE49-F238E27FC236}">
                <a16:creationId xmlns:a16="http://schemas.microsoft.com/office/drawing/2014/main" id="{F758C25B-7A6B-F5AD-344E-CB555E00BB6E}"/>
              </a:ext>
            </a:extLst>
          </p:cNvPr>
          <p:cNvPicPr>
            <a:picLocks noChangeAspect="1"/>
          </p:cNvPicPr>
          <p:nvPr userDrawn="1"/>
        </p:nvPicPr>
        <p:blipFill>
          <a:blip>
            <a:extLst>
              <a:ext uri="{96DAC541-7B7A-43D3-8B79-37D633B846F1}">
                <asvg:svgBlip xmlns:asvg="http://schemas.microsoft.com/office/drawing/2016/SVG/main" r:embed="rId66"/>
              </a:ext>
            </a:extLst>
          </a:blip>
          <a:srcRect/>
          <a:stretch/>
        </p:blipFill>
        <p:spPr>
          <a:xfrm>
            <a:off x="4766477" y="4977569"/>
            <a:ext cx="604689" cy="604689"/>
          </a:xfrm>
          <a:prstGeom prst="rect">
            <a:avLst/>
          </a:prstGeom>
        </p:spPr>
      </p:pic>
      <p:pic>
        <p:nvPicPr>
          <p:cNvPr id="378" name="Graphic 377">
            <a:extLst>
              <a:ext uri="{FF2B5EF4-FFF2-40B4-BE49-F238E27FC236}">
                <a16:creationId xmlns:a16="http://schemas.microsoft.com/office/drawing/2014/main" id="{5C4FA9E0-A2DC-4946-C8C6-33B78BE068B0}"/>
              </a:ext>
            </a:extLst>
          </p:cNvPr>
          <p:cNvPicPr>
            <a:picLocks noChangeAspect="1"/>
          </p:cNvPicPr>
          <p:nvPr userDrawn="1"/>
        </p:nvPicPr>
        <p:blipFill>
          <a:blip>
            <a:extLst>
              <a:ext uri="{96DAC541-7B7A-43D3-8B79-37D633B846F1}">
                <asvg:svgBlip xmlns:asvg="http://schemas.microsoft.com/office/drawing/2016/SVG/main" r:embed="rId67"/>
              </a:ext>
            </a:extLst>
          </a:blip>
          <a:srcRect/>
          <a:stretch/>
        </p:blipFill>
        <p:spPr>
          <a:xfrm>
            <a:off x="5436840" y="4977569"/>
            <a:ext cx="604689" cy="604689"/>
          </a:xfrm>
          <a:prstGeom prst="rect">
            <a:avLst/>
          </a:prstGeom>
        </p:spPr>
      </p:pic>
      <p:pic>
        <p:nvPicPr>
          <p:cNvPr id="379" name="Graphic 378">
            <a:extLst>
              <a:ext uri="{FF2B5EF4-FFF2-40B4-BE49-F238E27FC236}">
                <a16:creationId xmlns:a16="http://schemas.microsoft.com/office/drawing/2014/main" id="{CEC2883E-F467-4845-4B05-296ED9FE770A}"/>
              </a:ext>
            </a:extLst>
          </p:cNvPr>
          <p:cNvPicPr>
            <a:picLocks noChangeAspect="1"/>
          </p:cNvPicPr>
          <p:nvPr userDrawn="1"/>
        </p:nvPicPr>
        <p:blipFill>
          <a:blip>
            <a:extLst>
              <a:ext uri="{96DAC541-7B7A-43D3-8B79-37D633B846F1}">
                <asvg:svgBlip xmlns:asvg="http://schemas.microsoft.com/office/drawing/2016/SVG/main" r:embed="rId68"/>
              </a:ext>
            </a:extLst>
          </a:blip>
          <a:srcRect/>
          <a:stretch/>
        </p:blipFill>
        <p:spPr>
          <a:xfrm>
            <a:off x="6145302" y="4977569"/>
            <a:ext cx="604689" cy="604689"/>
          </a:xfrm>
          <a:prstGeom prst="rect">
            <a:avLst/>
          </a:prstGeom>
        </p:spPr>
      </p:pic>
      <p:pic>
        <p:nvPicPr>
          <p:cNvPr id="380" name="Graphic 379">
            <a:extLst>
              <a:ext uri="{FF2B5EF4-FFF2-40B4-BE49-F238E27FC236}">
                <a16:creationId xmlns:a16="http://schemas.microsoft.com/office/drawing/2014/main" id="{34769E21-D6E5-9AFA-4634-FA998E490F67}"/>
              </a:ext>
            </a:extLst>
          </p:cNvPr>
          <p:cNvPicPr>
            <a:picLocks noChangeAspect="1"/>
          </p:cNvPicPr>
          <p:nvPr userDrawn="1"/>
        </p:nvPicPr>
        <p:blipFill>
          <a:blip>
            <a:extLst>
              <a:ext uri="{96DAC541-7B7A-43D3-8B79-37D633B846F1}">
                <asvg:svgBlip xmlns:asvg="http://schemas.microsoft.com/office/drawing/2016/SVG/main" r:embed="rId69"/>
              </a:ext>
            </a:extLst>
          </a:blip>
          <a:srcRect/>
          <a:stretch/>
        </p:blipFill>
        <p:spPr>
          <a:xfrm>
            <a:off x="6877211" y="4977569"/>
            <a:ext cx="604689" cy="604689"/>
          </a:xfrm>
          <a:prstGeom prst="rect">
            <a:avLst/>
          </a:prstGeom>
        </p:spPr>
      </p:pic>
      <p:pic>
        <p:nvPicPr>
          <p:cNvPr id="381" name="Graphic 380">
            <a:extLst>
              <a:ext uri="{FF2B5EF4-FFF2-40B4-BE49-F238E27FC236}">
                <a16:creationId xmlns:a16="http://schemas.microsoft.com/office/drawing/2014/main" id="{8AED0EB6-7A45-0025-D9FB-62EBF22CC09B}"/>
              </a:ext>
            </a:extLst>
          </p:cNvPr>
          <p:cNvPicPr>
            <a:picLocks noChangeAspect="1"/>
          </p:cNvPicPr>
          <p:nvPr userDrawn="1"/>
        </p:nvPicPr>
        <p:blipFill>
          <a:blip>
            <a:extLst>
              <a:ext uri="{96DAC541-7B7A-43D3-8B79-37D633B846F1}">
                <asvg:svgBlip xmlns:asvg="http://schemas.microsoft.com/office/drawing/2016/SVG/main" r:embed="rId70"/>
              </a:ext>
            </a:extLst>
          </a:blip>
          <a:srcRect/>
          <a:stretch/>
        </p:blipFill>
        <p:spPr>
          <a:xfrm>
            <a:off x="3362252" y="4977569"/>
            <a:ext cx="604689" cy="604689"/>
          </a:xfrm>
          <a:prstGeom prst="rect">
            <a:avLst/>
          </a:prstGeom>
        </p:spPr>
      </p:pic>
      <p:pic>
        <p:nvPicPr>
          <p:cNvPr id="382" name="Graphic 381">
            <a:extLst>
              <a:ext uri="{FF2B5EF4-FFF2-40B4-BE49-F238E27FC236}">
                <a16:creationId xmlns:a16="http://schemas.microsoft.com/office/drawing/2014/main" id="{625ED5B9-F2D1-AB19-AF3D-B6185E9BB7AF}"/>
              </a:ext>
            </a:extLst>
          </p:cNvPr>
          <p:cNvPicPr>
            <a:picLocks noChangeAspect="1"/>
          </p:cNvPicPr>
          <p:nvPr userDrawn="1"/>
        </p:nvPicPr>
        <p:blipFill>
          <a:blip>
            <a:extLst>
              <a:ext uri="{96DAC541-7B7A-43D3-8B79-37D633B846F1}">
                <asvg:svgBlip xmlns:asvg="http://schemas.microsoft.com/office/drawing/2016/SVG/main" r:embed="rId71"/>
              </a:ext>
            </a:extLst>
          </a:blip>
          <a:srcRect/>
          <a:stretch/>
        </p:blipFill>
        <p:spPr>
          <a:xfrm>
            <a:off x="4070715" y="4977569"/>
            <a:ext cx="604689" cy="604689"/>
          </a:xfrm>
          <a:prstGeom prst="rect">
            <a:avLst/>
          </a:prstGeom>
        </p:spPr>
      </p:pic>
      <p:sp>
        <p:nvSpPr>
          <p:cNvPr id="383" name="Content Placeholder 24">
            <a:extLst>
              <a:ext uri="{FF2B5EF4-FFF2-40B4-BE49-F238E27FC236}">
                <a16:creationId xmlns:a16="http://schemas.microsoft.com/office/drawing/2014/main" id="{AAE6A962-AEEA-EDDF-380A-55D879694B86}"/>
              </a:ext>
            </a:extLst>
          </p:cNvPr>
          <p:cNvSpPr txBox="1">
            <a:spLocks/>
          </p:cNvSpPr>
          <p:nvPr userDrawn="1"/>
        </p:nvSpPr>
        <p:spPr>
          <a:xfrm>
            <a:off x="9390810"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Document 3</a:t>
            </a:r>
          </a:p>
        </p:txBody>
      </p:sp>
      <p:sp>
        <p:nvSpPr>
          <p:cNvPr id="384" name="Content Placeholder 24">
            <a:extLst>
              <a:ext uri="{FF2B5EF4-FFF2-40B4-BE49-F238E27FC236}">
                <a16:creationId xmlns:a16="http://schemas.microsoft.com/office/drawing/2014/main" id="{7E4A33E8-ED9B-2C02-5FB4-FCB167E8CAA9}"/>
              </a:ext>
            </a:extLst>
          </p:cNvPr>
          <p:cNvSpPr txBox="1">
            <a:spLocks/>
          </p:cNvSpPr>
          <p:nvPr userDrawn="1"/>
        </p:nvSpPr>
        <p:spPr>
          <a:xfrm>
            <a:off x="10144437" y="5606734"/>
            <a:ext cx="463614" cy="92333"/>
          </a:xfrm>
          <a:prstGeom prst="rect">
            <a:avLst/>
          </a:prstGeom>
        </p:spPr>
        <p:txBody>
          <a:bodyPr vert="horz" wrap="square" lIns="0" tIns="0" rIns="0" bIns="0" rtlCol="0" anchor="t" anchorCtr="0">
            <a:spAutoFit/>
          </a:bodyPr>
          <a:lstStyle>
            <a:lvl1pPr marL="0" indent="0" algn="l" defTabSz="1280160" rtl="0" eaLnBrk="1" latinLnBrk="0" hangingPunct="1">
              <a:lnSpc>
                <a:spcPct val="100000"/>
              </a:lnSpc>
              <a:spcBef>
                <a:spcPts val="1000"/>
              </a:spcBef>
              <a:spcAft>
                <a:spcPts val="1000"/>
              </a:spcAft>
              <a:buFontTx/>
              <a:buNone/>
              <a:defRPr sz="1600" b="1" kern="1200">
                <a:solidFill>
                  <a:schemeClr val="tx2"/>
                </a:solidFill>
                <a:latin typeface="+mj-lt"/>
                <a:ea typeface="+mn-ea"/>
                <a:cs typeface="+mn-cs"/>
              </a:defRPr>
            </a:lvl1pPr>
            <a:lvl2pPr marL="0" indent="0" algn="l" defTabSz="1280160" rtl="0" eaLnBrk="1" latinLnBrk="0" hangingPunct="1">
              <a:lnSpc>
                <a:spcPct val="100000"/>
              </a:lnSpc>
              <a:spcBef>
                <a:spcPts val="600"/>
              </a:spcBef>
              <a:spcAft>
                <a:spcPts val="600"/>
              </a:spcAft>
              <a:buFontTx/>
              <a:buNone/>
              <a:defRPr sz="1400" b="1" kern="1200">
                <a:solidFill>
                  <a:schemeClr val="tx1"/>
                </a:solidFill>
                <a:latin typeface="+mn-lt"/>
                <a:ea typeface="+mn-ea"/>
                <a:cs typeface="+mn-cs"/>
              </a:defRPr>
            </a:lvl2pPr>
            <a:lvl3pPr marL="0" indent="0" algn="l" defTabSz="1280160" rtl="0" eaLnBrk="1" latinLnBrk="0" hangingPunct="1">
              <a:lnSpc>
                <a:spcPct val="100000"/>
              </a:lnSpc>
              <a:spcBef>
                <a:spcPts val="0"/>
              </a:spcBef>
              <a:spcAft>
                <a:spcPts val="600"/>
              </a:spcAft>
              <a:buFontTx/>
              <a:buNone/>
              <a:defRPr sz="1200" kern="1200">
                <a:solidFill>
                  <a:schemeClr val="tx1"/>
                </a:solidFill>
                <a:latin typeface="+mn-lt"/>
                <a:ea typeface="+mn-ea"/>
                <a:cs typeface="+mn-cs"/>
              </a:defRPr>
            </a:lvl3pPr>
            <a:lvl4pPr marL="144000" indent="-144000" algn="l" defTabSz="1440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0" indent="0" algn="l" defTabSz="1280160" rtl="0" eaLnBrk="1" latinLnBrk="0" hangingPunct="1">
              <a:lnSpc>
                <a:spcPct val="100000"/>
              </a:lnSpc>
              <a:spcBef>
                <a:spcPts val="0"/>
              </a:spcBef>
              <a:spcAft>
                <a:spcPts val="500"/>
              </a:spcAft>
              <a:buFontTx/>
              <a:buNone/>
              <a:defRPr sz="1100" kern="1200">
                <a:solidFill>
                  <a:schemeClr val="tx1"/>
                </a:solidFill>
                <a:latin typeface="+mn-lt"/>
                <a:ea typeface="+mn-ea"/>
                <a:cs typeface="+mn-cs"/>
              </a:defRPr>
            </a:lvl5pPr>
            <a:lvl6pPr marL="108000" indent="-108000" algn="l" defTabSz="108000" rtl="0" eaLnBrk="1" latinLnBrk="0" hangingPunct="1">
              <a:lnSpc>
                <a:spcPct val="100000"/>
              </a:lnSpc>
              <a:spcBef>
                <a:spcPts val="0"/>
              </a:spcBef>
              <a:spcAft>
                <a:spcPts val="500"/>
              </a:spcAft>
              <a:buFont typeface="Arial" panose="020B0604020202020204" pitchFamily="34" charset="0"/>
              <a:buChar char="•"/>
              <a:defRPr sz="110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lvl="4" algn="ctr"/>
            <a:r>
              <a:rPr lang="en-US" sz="600"/>
              <a:t>Screens</a:t>
            </a:r>
          </a:p>
        </p:txBody>
      </p:sp>
      <p:pic>
        <p:nvPicPr>
          <p:cNvPr id="385" name="Graphic 384">
            <a:extLst>
              <a:ext uri="{FF2B5EF4-FFF2-40B4-BE49-F238E27FC236}">
                <a16:creationId xmlns:a16="http://schemas.microsoft.com/office/drawing/2014/main" id="{E7CE2BF4-801D-A9A1-EEE0-E7D1F4B9E6A7}"/>
              </a:ext>
            </a:extLst>
          </p:cNvPr>
          <p:cNvPicPr>
            <a:picLocks noChangeAspect="1"/>
          </p:cNvPicPr>
          <p:nvPr userDrawn="1"/>
        </p:nvPicPr>
        <p:blipFill>
          <a:blip>
            <a:extLst>
              <a:ext uri="{96DAC541-7B7A-43D3-8B79-37D633B846F1}">
                <asvg:svgBlip xmlns:asvg="http://schemas.microsoft.com/office/drawing/2016/SVG/main" r:embed="rId72"/>
              </a:ext>
            </a:extLst>
          </a:blip>
          <a:srcRect/>
          <a:stretch/>
        </p:blipFill>
        <p:spPr>
          <a:xfrm>
            <a:off x="7675788" y="4977569"/>
            <a:ext cx="604689" cy="604689"/>
          </a:xfrm>
          <a:prstGeom prst="rect">
            <a:avLst/>
          </a:prstGeom>
        </p:spPr>
      </p:pic>
      <p:pic>
        <p:nvPicPr>
          <p:cNvPr id="386" name="Graphic 385">
            <a:extLst>
              <a:ext uri="{FF2B5EF4-FFF2-40B4-BE49-F238E27FC236}">
                <a16:creationId xmlns:a16="http://schemas.microsoft.com/office/drawing/2014/main" id="{1F4B729F-18F3-BD0D-696F-78B791BF03C9}"/>
              </a:ext>
            </a:extLst>
          </p:cNvPr>
          <p:cNvPicPr>
            <a:picLocks noChangeAspect="1"/>
          </p:cNvPicPr>
          <p:nvPr userDrawn="1"/>
        </p:nvPicPr>
        <p:blipFill>
          <a:blip>
            <a:extLst>
              <a:ext uri="{96DAC541-7B7A-43D3-8B79-37D633B846F1}">
                <asvg:svgBlip xmlns:asvg="http://schemas.microsoft.com/office/drawing/2016/SVG/main" r:embed="rId73"/>
              </a:ext>
            </a:extLst>
          </a:blip>
          <a:srcRect/>
          <a:stretch/>
        </p:blipFill>
        <p:spPr>
          <a:xfrm>
            <a:off x="8495711" y="4977569"/>
            <a:ext cx="604689" cy="604689"/>
          </a:xfrm>
          <a:prstGeom prst="rect">
            <a:avLst/>
          </a:prstGeom>
        </p:spPr>
      </p:pic>
      <p:pic>
        <p:nvPicPr>
          <p:cNvPr id="387" name="Graphic 386">
            <a:extLst>
              <a:ext uri="{FF2B5EF4-FFF2-40B4-BE49-F238E27FC236}">
                <a16:creationId xmlns:a16="http://schemas.microsoft.com/office/drawing/2014/main" id="{A9768538-3575-F4DF-5615-103D4D9D676C}"/>
              </a:ext>
            </a:extLst>
          </p:cNvPr>
          <p:cNvPicPr>
            <a:picLocks noChangeAspect="1"/>
          </p:cNvPicPr>
          <p:nvPr userDrawn="1"/>
        </p:nvPicPr>
        <p:blipFill>
          <a:blip>
            <a:extLst>
              <a:ext uri="{96DAC541-7B7A-43D3-8B79-37D633B846F1}">
                <asvg:svgBlip xmlns:asvg="http://schemas.microsoft.com/office/drawing/2016/SVG/main" r:embed="rId74"/>
              </a:ext>
            </a:extLst>
          </a:blip>
          <a:srcRect/>
          <a:stretch/>
        </p:blipFill>
        <p:spPr>
          <a:xfrm>
            <a:off x="9320273" y="4977569"/>
            <a:ext cx="604689" cy="604689"/>
          </a:xfrm>
          <a:prstGeom prst="rect">
            <a:avLst/>
          </a:prstGeom>
        </p:spPr>
      </p:pic>
      <p:pic>
        <p:nvPicPr>
          <p:cNvPr id="388" name="Graphic 387">
            <a:extLst>
              <a:ext uri="{FF2B5EF4-FFF2-40B4-BE49-F238E27FC236}">
                <a16:creationId xmlns:a16="http://schemas.microsoft.com/office/drawing/2014/main" id="{9AE8003A-2A76-D15B-89CE-4610E5CE24C3}"/>
              </a:ext>
            </a:extLst>
          </p:cNvPr>
          <p:cNvPicPr>
            <a:picLocks noChangeAspect="1"/>
          </p:cNvPicPr>
          <p:nvPr userDrawn="1"/>
        </p:nvPicPr>
        <p:blipFill>
          <a:blip>
            <a:extLst>
              <a:ext uri="{96DAC541-7B7A-43D3-8B79-37D633B846F1}">
                <asvg:svgBlip xmlns:asvg="http://schemas.microsoft.com/office/drawing/2016/SVG/main" r:embed="rId75"/>
              </a:ext>
            </a:extLst>
          </a:blip>
          <a:srcRect/>
          <a:stretch/>
        </p:blipFill>
        <p:spPr>
          <a:xfrm>
            <a:off x="10073900" y="4977569"/>
            <a:ext cx="604689" cy="604689"/>
          </a:xfrm>
          <a:prstGeom prst="rect">
            <a:avLst/>
          </a:prstGeom>
        </p:spPr>
      </p:pic>
      <p:sp>
        <p:nvSpPr>
          <p:cNvPr id="4" name="TextBox 3">
            <a:extLst>
              <a:ext uri="{FF2B5EF4-FFF2-40B4-BE49-F238E27FC236}">
                <a16:creationId xmlns:a16="http://schemas.microsoft.com/office/drawing/2014/main" id="{88CDA5A8-E2BC-5BCC-E3BB-669CB15BAC89}"/>
              </a:ext>
            </a:extLst>
          </p:cNvPr>
          <p:cNvSpPr txBox="1"/>
          <p:nvPr userDrawn="1"/>
        </p:nvSpPr>
        <p:spPr>
          <a:xfrm>
            <a:off x="360000" y="6391978"/>
            <a:ext cx="915635" cy="153888"/>
          </a:xfrm>
          <a:prstGeom prst="rect">
            <a:avLst/>
          </a:prstGeom>
          <a:noFill/>
        </p:spPr>
        <p:txBody>
          <a:bodyPr wrap="none" lIns="0" tIns="0" rIns="0" bIns="0" rtlCol="0" anchor="b" anchorCtr="0">
            <a:spAutoFit/>
          </a:bodyPr>
          <a:lstStyle/>
          <a:p>
            <a:r>
              <a:rPr lang="en-US" sz="1000" b="1" i="0" spc="40" baseline="0">
                <a:latin typeface="Calibri Light" panose="020F0302020204030204" pitchFamily="34" charset="0"/>
                <a:cs typeface="Calibri Light" panose="020F0302020204030204" pitchFamily="34" charset="0"/>
              </a:rPr>
              <a:t>Planning.govt.nz</a:t>
            </a:r>
          </a:p>
        </p:txBody>
      </p:sp>
    </p:spTree>
    <p:extLst>
      <p:ext uri="{BB962C8B-B14F-4D97-AF65-F5344CB8AC3E}">
        <p14:creationId xmlns:p14="http://schemas.microsoft.com/office/powerpoint/2010/main" val="21405074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D1C2050-8074-E208-D7E8-B82E19525606}"/>
              </a:ext>
            </a:extLst>
          </p:cNvPr>
          <p:cNvPicPr>
            <a:picLocks noChangeAspect="1"/>
          </p:cNvPicPr>
          <p:nvPr userDrawn="1"/>
        </p:nvPicPr>
        <p:blipFill>
          <a:blip r:embed="rId2">
            <a:alphaModFix amt="40000"/>
          </a:blip>
          <a:stretch>
            <a:fillRect/>
          </a:stretch>
        </p:blipFill>
        <p:spPr>
          <a:xfrm>
            <a:off x="-3230" y="214"/>
            <a:ext cx="12192000" cy="6857786"/>
          </a:xfrm>
          <a:prstGeom prst="rect">
            <a:avLst/>
          </a:prstGeom>
        </p:spPr>
      </p:pic>
      <p:sp>
        <p:nvSpPr>
          <p:cNvPr id="2" name="Title 1">
            <a:extLst>
              <a:ext uri="{FF2B5EF4-FFF2-40B4-BE49-F238E27FC236}">
                <a16:creationId xmlns:a16="http://schemas.microsoft.com/office/drawing/2014/main" id="{5426A863-F544-03C5-5C39-526646C22BCA}"/>
              </a:ext>
            </a:extLst>
          </p:cNvPr>
          <p:cNvSpPr>
            <a:spLocks noGrp="1" noRot="1" noMove="1" noResize="1" noEditPoints="1" noAdjustHandles="1" noChangeArrowheads="1" noChangeShapeType="1"/>
          </p:cNvSpPr>
          <p:nvPr>
            <p:ph type="ctrTitle" hasCustomPrompt="1"/>
          </p:nvPr>
        </p:nvSpPr>
        <p:spPr>
          <a:xfrm>
            <a:off x="360000" y="2159998"/>
            <a:ext cx="9515838" cy="1611899"/>
          </a:xfrm>
        </p:spPr>
        <p:txBody>
          <a:bodyPr wrap="square" lIns="0" tIns="0" rIns="0" bIns="0" anchor="t" anchorCtr="0">
            <a:noAutofit/>
          </a:bodyPr>
          <a:lstStyle>
            <a:lvl1pPr algn="l">
              <a:defRPr sz="4400">
                <a:solidFill>
                  <a:schemeClr val="bg1"/>
                </a:solidFill>
              </a:defRPr>
            </a:lvl1pPr>
          </a:lstStyle>
          <a:p>
            <a:r>
              <a:rPr lang="en-GB"/>
              <a:t>Ngā mihi nui</a:t>
            </a:r>
            <a:br>
              <a:rPr lang="en-GB"/>
            </a:br>
            <a:r>
              <a:rPr lang="en-GB"/>
              <a:t>Thank you</a:t>
            </a:r>
            <a:endParaRPr lang="en-US"/>
          </a:p>
        </p:txBody>
      </p:sp>
      <p:sp>
        <p:nvSpPr>
          <p:cNvPr id="3" name="Subtitle 2">
            <a:extLst>
              <a:ext uri="{FF2B5EF4-FFF2-40B4-BE49-F238E27FC236}">
                <a16:creationId xmlns:a16="http://schemas.microsoft.com/office/drawing/2014/main" id="{D520DE4B-0505-5D1F-1028-887F79EAFE6F}"/>
              </a:ext>
            </a:extLst>
          </p:cNvPr>
          <p:cNvSpPr>
            <a:spLocks noGrp="1"/>
          </p:cNvSpPr>
          <p:nvPr>
            <p:ph type="subTitle" idx="1" hasCustomPrompt="1"/>
          </p:nvPr>
        </p:nvSpPr>
        <p:spPr>
          <a:xfrm>
            <a:off x="360000" y="3960000"/>
            <a:ext cx="9515838" cy="1655762"/>
          </a:xfrm>
        </p:spPr>
        <p:txBody>
          <a:bodyPr wrap="square" lIns="0" tIns="0" rIns="0" bIns="0">
            <a:noAutofit/>
          </a:bodyPr>
          <a:lstStyle>
            <a:lvl1pPr marL="0" indent="0" algn="l">
              <a:buNone/>
              <a:defRPr sz="30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For more information please contact</a:t>
            </a:r>
            <a:br>
              <a:rPr lang="en-GB"/>
            </a:br>
            <a:r>
              <a:rPr lang="en-GB"/>
              <a:t>name@mcert.govt.nz</a:t>
            </a:r>
            <a:endParaRPr lang="en-US"/>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7D21AC4D-A6BE-FF5F-6592-A38DFEA29749}"/>
              </a:ext>
            </a:extLst>
          </p:cNvPr>
          <p:cNvPicPr>
            <a:picLocks noChangeAspect="1"/>
          </p:cNvPicPr>
          <p:nvPr userDrawn="1"/>
        </p:nvPicPr>
        <p:blipFill>
          <a:blip r:embed="rId3"/>
          <a:stretch>
            <a:fillRect/>
          </a:stretch>
        </p:blipFill>
        <p:spPr>
          <a:xfrm>
            <a:off x="7365388" y="5561155"/>
            <a:ext cx="2444611" cy="468000"/>
          </a:xfrm>
          <a:prstGeom prst="rect">
            <a:avLst/>
          </a:prstGeom>
        </p:spPr>
      </p:pic>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bg1"/>
                </a:solidFill>
                <a:effectLst/>
                <a:latin typeface="Calibri" panose="020F0502020204030204" pitchFamily="34" charset="0"/>
                <a:ea typeface="+mn-ea"/>
                <a:cs typeface="Calibri" panose="020F0502020204030204" pitchFamily="34" charset="0"/>
              </a:rPr>
              <a:t>IN-CONFIDENCE</a:t>
            </a:r>
          </a:p>
        </p:txBody>
      </p:sp>
      <p:pic>
        <p:nvPicPr>
          <p:cNvPr id="5" name="Picture 4">
            <a:extLst>
              <a:ext uri="{FF2B5EF4-FFF2-40B4-BE49-F238E27FC236}">
                <a16:creationId xmlns:a16="http://schemas.microsoft.com/office/drawing/2014/main" id="{65191D6C-4398-9CF7-B12D-84B4F1FEDF42}"/>
              </a:ext>
            </a:extLst>
          </p:cNvPr>
          <p:cNvPicPr>
            <a:picLocks noChangeAspect="1"/>
          </p:cNvPicPr>
          <p:nvPr userDrawn="1"/>
        </p:nvPicPr>
        <p:blipFill>
          <a:blip r:embed="rId4"/>
          <a:stretch>
            <a:fillRect/>
          </a:stretch>
        </p:blipFill>
        <p:spPr>
          <a:xfrm>
            <a:off x="360000" y="881125"/>
            <a:ext cx="2061692" cy="568017"/>
          </a:xfrm>
          <a:prstGeom prst="rect">
            <a:avLst/>
          </a:prstGeom>
        </p:spPr>
      </p:pic>
    </p:spTree>
    <p:extLst>
      <p:ext uri="{BB962C8B-B14F-4D97-AF65-F5344CB8AC3E}">
        <p14:creationId xmlns:p14="http://schemas.microsoft.com/office/powerpoint/2010/main" val="19345419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End Slide_Contact">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D1C2050-8074-E208-D7E8-B82E19525606}"/>
              </a:ext>
            </a:extLst>
          </p:cNvPr>
          <p:cNvPicPr>
            <a:picLocks noChangeAspect="1"/>
          </p:cNvPicPr>
          <p:nvPr userDrawn="1"/>
        </p:nvPicPr>
        <p:blipFill>
          <a:blip r:embed="rId2">
            <a:alphaModFix amt="40000"/>
          </a:blip>
          <a:stretch>
            <a:fillRect/>
          </a:stretch>
        </p:blipFill>
        <p:spPr>
          <a:xfrm>
            <a:off x="-3230" y="214"/>
            <a:ext cx="12192000" cy="6857786"/>
          </a:xfrm>
          <a:prstGeom prst="rect">
            <a:avLst/>
          </a:prstGeom>
        </p:spPr>
      </p:pic>
      <p:sp>
        <p:nvSpPr>
          <p:cNvPr id="2" name="Title 1">
            <a:extLst>
              <a:ext uri="{FF2B5EF4-FFF2-40B4-BE49-F238E27FC236}">
                <a16:creationId xmlns:a16="http://schemas.microsoft.com/office/drawing/2014/main" id="{5426A863-F544-03C5-5C39-526646C22BCA}"/>
              </a:ext>
            </a:extLst>
          </p:cNvPr>
          <p:cNvSpPr>
            <a:spLocks noGrp="1"/>
          </p:cNvSpPr>
          <p:nvPr>
            <p:ph type="ctrTitle" hasCustomPrompt="1"/>
          </p:nvPr>
        </p:nvSpPr>
        <p:spPr>
          <a:xfrm>
            <a:off x="360000" y="984225"/>
            <a:ext cx="9515838" cy="1611899"/>
          </a:xfrm>
        </p:spPr>
        <p:txBody>
          <a:bodyPr wrap="square" lIns="0" tIns="0" rIns="0" bIns="0" anchor="t" anchorCtr="0">
            <a:noAutofit/>
          </a:bodyPr>
          <a:lstStyle>
            <a:lvl1pPr algn="l">
              <a:defRPr sz="4400">
                <a:solidFill>
                  <a:schemeClr val="bg1"/>
                </a:solidFill>
              </a:defRPr>
            </a:lvl1pPr>
          </a:lstStyle>
          <a:p>
            <a:r>
              <a:rPr lang="en-GB"/>
              <a:t>Ngā mihi nui</a:t>
            </a:r>
            <a:br>
              <a:rPr lang="en-GB"/>
            </a:br>
            <a:r>
              <a:rPr lang="en-GB"/>
              <a:t>Thank you</a:t>
            </a:r>
            <a:endParaRPr lang="en-US"/>
          </a:p>
        </p:txBody>
      </p:sp>
      <p:sp>
        <p:nvSpPr>
          <p:cNvPr id="3" name="Subtitle 2">
            <a:extLst>
              <a:ext uri="{FF2B5EF4-FFF2-40B4-BE49-F238E27FC236}">
                <a16:creationId xmlns:a16="http://schemas.microsoft.com/office/drawing/2014/main" id="{D520DE4B-0505-5D1F-1028-887F79EAFE6F}"/>
              </a:ext>
            </a:extLst>
          </p:cNvPr>
          <p:cNvSpPr>
            <a:spLocks noGrp="1"/>
          </p:cNvSpPr>
          <p:nvPr>
            <p:ph type="subTitle" idx="1" hasCustomPrompt="1"/>
          </p:nvPr>
        </p:nvSpPr>
        <p:spPr>
          <a:xfrm>
            <a:off x="360000" y="2784227"/>
            <a:ext cx="9515838" cy="1655762"/>
          </a:xfrm>
        </p:spPr>
        <p:txBody>
          <a:bodyPr wrap="square" lIns="0" tIns="0" rIns="0" bIns="0">
            <a:noAutofit/>
          </a:bodyPr>
          <a:lstStyle>
            <a:lvl1pPr marL="0" indent="0" algn="l">
              <a:buNone/>
              <a:defRPr sz="20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For more information please contact</a:t>
            </a:r>
            <a:br>
              <a:rPr lang="en-GB"/>
            </a:br>
            <a:r>
              <a:rPr lang="en-GB"/>
              <a:t>name@mcert.govt.nz</a:t>
            </a:r>
            <a:endParaRPr lang="en-US"/>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bg1"/>
                </a:solidFill>
                <a:effectLst/>
                <a:latin typeface="Calibri" panose="020F0502020204030204" pitchFamily="34" charset="0"/>
                <a:ea typeface="+mn-ea"/>
                <a:cs typeface="Calibri" panose="020F0502020204030204" pitchFamily="34" charset="0"/>
              </a:rPr>
              <a:t>IN-CONFIDENCE</a:t>
            </a:r>
          </a:p>
        </p:txBody>
      </p:sp>
      <p:pic>
        <p:nvPicPr>
          <p:cNvPr id="5" name="Picture 4">
            <a:extLst>
              <a:ext uri="{FF2B5EF4-FFF2-40B4-BE49-F238E27FC236}">
                <a16:creationId xmlns:a16="http://schemas.microsoft.com/office/drawing/2014/main" id="{C93D37EC-51DF-E4DE-1792-B00B1A018710}"/>
              </a:ext>
            </a:extLst>
          </p:cNvPr>
          <p:cNvPicPr>
            <a:picLocks noChangeAspect="1"/>
          </p:cNvPicPr>
          <p:nvPr userDrawn="1"/>
        </p:nvPicPr>
        <p:blipFill>
          <a:blip r:embed="rId3"/>
          <a:srcRect/>
          <a:stretch/>
        </p:blipFill>
        <p:spPr>
          <a:xfrm>
            <a:off x="5740335" y="5395884"/>
            <a:ext cx="1837394" cy="506221"/>
          </a:xfrm>
          <a:prstGeom prst="rect">
            <a:avLst/>
          </a:prstGeom>
        </p:spPr>
      </p:pic>
      <p:pic>
        <p:nvPicPr>
          <p:cNvPr id="8" name="Picture 7">
            <a:extLst>
              <a:ext uri="{FF2B5EF4-FFF2-40B4-BE49-F238E27FC236}">
                <a16:creationId xmlns:a16="http://schemas.microsoft.com/office/drawing/2014/main" id="{2A3B3389-B2BE-DCF8-D9A1-FA3A326C0364}"/>
              </a:ext>
            </a:extLst>
          </p:cNvPr>
          <p:cNvPicPr>
            <a:picLocks noChangeAspect="1"/>
          </p:cNvPicPr>
          <p:nvPr userDrawn="1"/>
        </p:nvPicPr>
        <p:blipFill>
          <a:blip r:embed="rId4"/>
          <a:stretch>
            <a:fillRect/>
          </a:stretch>
        </p:blipFill>
        <p:spPr>
          <a:xfrm>
            <a:off x="8042654" y="5283879"/>
            <a:ext cx="3814384" cy="730231"/>
          </a:xfrm>
          <a:prstGeom prst="rect">
            <a:avLst/>
          </a:prstGeom>
        </p:spPr>
      </p:pic>
    </p:spTree>
    <p:extLst>
      <p:ext uri="{BB962C8B-B14F-4D97-AF65-F5344CB8AC3E}">
        <p14:creationId xmlns:p14="http://schemas.microsoft.com/office/powerpoint/2010/main" val="5405876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Co-Brande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21C1EB-C60F-0ABB-BE31-682761E6907F}"/>
              </a:ext>
            </a:extLst>
          </p:cNvPr>
          <p:cNvPicPr>
            <a:picLocks noChangeAspect="1"/>
          </p:cNvPicPr>
          <p:nvPr userDrawn="1"/>
        </p:nvPicPr>
        <p:blipFill>
          <a:blip r:embed="rId2">
            <a:alphaModFix amt="40000"/>
          </a:blip>
          <a:stretch>
            <a:fillRect/>
          </a:stretch>
        </p:blipFill>
        <p:spPr>
          <a:xfrm>
            <a:off x="-3230" y="214"/>
            <a:ext cx="12192000" cy="6857786"/>
          </a:xfrm>
          <a:prstGeom prst="rect">
            <a:avLst/>
          </a:prstGeom>
        </p:spPr>
      </p:pic>
      <p:sp>
        <p:nvSpPr>
          <p:cNvPr id="2" name="Title 1">
            <a:extLst>
              <a:ext uri="{FF2B5EF4-FFF2-40B4-BE49-F238E27FC236}">
                <a16:creationId xmlns:a16="http://schemas.microsoft.com/office/drawing/2014/main" id="{5426A863-F544-03C5-5C39-526646C22BCA}"/>
              </a:ext>
            </a:extLst>
          </p:cNvPr>
          <p:cNvSpPr>
            <a:spLocks noGrp="1" noRot="1" noMove="1" noResize="1" noEditPoints="1" noAdjustHandles="1" noChangeArrowheads="1" noChangeShapeType="1"/>
          </p:cNvSpPr>
          <p:nvPr>
            <p:ph type="ctrTitle" hasCustomPrompt="1"/>
          </p:nvPr>
        </p:nvSpPr>
        <p:spPr>
          <a:xfrm>
            <a:off x="360000" y="2159998"/>
            <a:ext cx="9515838" cy="1611899"/>
          </a:xfrm>
        </p:spPr>
        <p:txBody>
          <a:bodyPr wrap="square" lIns="0" tIns="0" rIns="0" bIns="0" anchor="t" anchorCtr="0">
            <a:noAutofit/>
          </a:bodyPr>
          <a:lstStyle>
            <a:lvl1pPr algn="l">
              <a:defRPr sz="4400">
                <a:solidFill>
                  <a:schemeClr val="bg1"/>
                </a:solidFill>
              </a:defRPr>
            </a:lvl1pPr>
          </a:lstStyle>
          <a:p>
            <a:r>
              <a:rPr lang="en-GB"/>
              <a:t>Ngā mihi nui</a:t>
            </a:r>
            <a:br>
              <a:rPr lang="en-GB"/>
            </a:br>
            <a:r>
              <a:rPr lang="en-GB"/>
              <a:t>Thank you</a:t>
            </a:r>
            <a:endParaRPr lang="en-US"/>
          </a:p>
        </p:txBody>
      </p:sp>
      <p:sp>
        <p:nvSpPr>
          <p:cNvPr id="3" name="Subtitle 2">
            <a:extLst>
              <a:ext uri="{FF2B5EF4-FFF2-40B4-BE49-F238E27FC236}">
                <a16:creationId xmlns:a16="http://schemas.microsoft.com/office/drawing/2014/main" id="{D520DE4B-0505-5D1F-1028-887F79EAFE6F}"/>
              </a:ext>
            </a:extLst>
          </p:cNvPr>
          <p:cNvSpPr>
            <a:spLocks noGrp="1"/>
          </p:cNvSpPr>
          <p:nvPr>
            <p:ph type="subTitle" idx="1" hasCustomPrompt="1"/>
          </p:nvPr>
        </p:nvSpPr>
        <p:spPr>
          <a:xfrm>
            <a:off x="360000" y="3960000"/>
            <a:ext cx="9515838" cy="1655762"/>
          </a:xfrm>
        </p:spPr>
        <p:txBody>
          <a:bodyPr wrap="square" lIns="0" tIns="0" rIns="0" bIns="0">
            <a:noAutofit/>
          </a:bodyPr>
          <a:lstStyle>
            <a:lvl1pPr marL="0" indent="0" algn="l">
              <a:buNone/>
              <a:defRPr sz="30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For more information please contact</a:t>
            </a:r>
            <a:br>
              <a:rPr lang="en-GB"/>
            </a:br>
            <a:r>
              <a:rPr lang="en-GB"/>
              <a:t>name@mcert.govt.nz</a:t>
            </a:r>
            <a:endParaRPr lang="en-US"/>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360000" y="576000"/>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71475" y="6204895"/>
            <a:ext cx="11485563"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bg1"/>
                </a:solidFill>
                <a:effectLst/>
                <a:latin typeface="Calibri" panose="020F0502020204030204" pitchFamily="34" charset="0"/>
                <a:ea typeface="+mn-ea"/>
                <a:cs typeface="Calibri" panose="020F0502020204030204" pitchFamily="34" charset="0"/>
              </a:rPr>
              <a:t>IN-CONFIDENCE</a:t>
            </a:r>
          </a:p>
        </p:txBody>
      </p:sp>
      <p:pic>
        <p:nvPicPr>
          <p:cNvPr id="7" name="Picture 6">
            <a:extLst>
              <a:ext uri="{FF2B5EF4-FFF2-40B4-BE49-F238E27FC236}">
                <a16:creationId xmlns:a16="http://schemas.microsoft.com/office/drawing/2014/main" id="{E4675A4A-CBBE-D757-7BE1-38D72FAC0FD9}"/>
              </a:ext>
            </a:extLst>
          </p:cNvPr>
          <p:cNvPicPr>
            <a:picLocks noChangeAspect="1"/>
          </p:cNvPicPr>
          <p:nvPr userDrawn="1"/>
        </p:nvPicPr>
        <p:blipFill>
          <a:blip r:embed="rId3"/>
          <a:stretch>
            <a:fillRect/>
          </a:stretch>
        </p:blipFill>
        <p:spPr>
          <a:xfrm>
            <a:off x="3360737" y="900000"/>
            <a:ext cx="3563938" cy="682285"/>
          </a:xfrm>
          <a:prstGeom prst="rect">
            <a:avLst/>
          </a:prstGeom>
        </p:spPr>
      </p:pic>
      <p:pic>
        <p:nvPicPr>
          <p:cNvPr id="11" name="Picture 10">
            <a:extLst>
              <a:ext uri="{FF2B5EF4-FFF2-40B4-BE49-F238E27FC236}">
                <a16:creationId xmlns:a16="http://schemas.microsoft.com/office/drawing/2014/main" id="{F14781F0-8A53-518B-889A-B09A1845AFBA}"/>
              </a:ext>
            </a:extLst>
          </p:cNvPr>
          <p:cNvPicPr>
            <a:picLocks noChangeAspect="1"/>
          </p:cNvPicPr>
          <p:nvPr userDrawn="1"/>
        </p:nvPicPr>
        <p:blipFill>
          <a:blip r:embed="rId4"/>
          <a:srcRect/>
          <a:stretch/>
        </p:blipFill>
        <p:spPr>
          <a:xfrm>
            <a:off x="324466" y="900000"/>
            <a:ext cx="2476441" cy="682285"/>
          </a:xfrm>
          <a:prstGeom prst="rect">
            <a:avLst/>
          </a:prstGeom>
        </p:spPr>
      </p:pic>
    </p:spTree>
    <p:extLst>
      <p:ext uri="{BB962C8B-B14F-4D97-AF65-F5344CB8AC3E}">
        <p14:creationId xmlns:p14="http://schemas.microsoft.com/office/powerpoint/2010/main" val="22904777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 Slide (Co-Branded Colour Logos)">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3C7BA30-20F8-A5C4-B8FE-28B1D88941D5}"/>
              </a:ext>
            </a:extLst>
          </p:cNvPr>
          <p:cNvSpPr>
            <a:spLocks noGrp="1" noRot="1" noMove="1" noResize="1" noEditPoints="1" noAdjustHandles="1" noChangeArrowheads="1" noChangeShapeType="1"/>
          </p:cNvSpPr>
          <p:nvPr userDrawn="1"/>
        </p:nvSpPr>
        <p:spPr>
          <a:xfrm>
            <a:off x="0" y="0"/>
            <a:ext cx="12192000" cy="9271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EEC133E-976E-D505-8930-A0B4DDA2E212}"/>
              </a:ext>
            </a:extLst>
          </p:cNvPr>
          <p:cNvSpPr txBox="1"/>
          <p:nvPr userDrawn="1"/>
        </p:nvSpPr>
        <p:spPr>
          <a:xfrm>
            <a:off x="10941724" y="368300"/>
            <a:ext cx="915314" cy="138499"/>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kern="1200" spc="100" baseline="0">
                <a:solidFill>
                  <a:schemeClr val="bg1"/>
                </a:solidFill>
                <a:effectLst/>
                <a:latin typeface="Calibri" panose="020F0502020204030204" pitchFamily="34" charset="0"/>
                <a:ea typeface="+mn-ea"/>
                <a:cs typeface="Calibri" panose="020F0502020204030204" pitchFamily="34" charset="0"/>
              </a:rPr>
              <a:t>IN-CONFIDENCE</a:t>
            </a:r>
          </a:p>
        </p:txBody>
      </p:sp>
      <p:cxnSp>
        <p:nvCxnSpPr>
          <p:cNvPr id="9" name="Straight Connector 8">
            <a:extLst>
              <a:ext uri="{FF2B5EF4-FFF2-40B4-BE49-F238E27FC236}">
                <a16:creationId xmlns:a16="http://schemas.microsoft.com/office/drawing/2014/main" id="{C05061BC-6C5A-6D1A-94EB-000DD68C1852}"/>
              </a:ext>
            </a:extLst>
          </p:cNvPr>
          <p:cNvCxnSpPr>
            <a:cxnSpLocks noGrp="1" noRot="1" noMove="1" noResize="1" noEditPoints="1" noAdjustHandles="1" noChangeArrowheads="1" noChangeShapeType="1"/>
          </p:cNvCxnSpPr>
          <p:nvPr userDrawn="1"/>
        </p:nvCxnSpPr>
        <p:spPr>
          <a:xfrm>
            <a:off x="0" y="925250"/>
            <a:ext cx="12192000" cy="0"/>
          </a:xfrm>
          <a:prstGeom prst="line">
            <a:avLst/>
          </a:prstGeom>
          <a:ln w="19050">
            <a:solidFill>
              <a:srgbClr val="8CC8D3"/>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D47512-69F4-B1F9-531B-9D93F0C944CD}"/>
              </a:ext>
            </a:extLst>
          </p:cNvPr>
          <p:cNvCxnSpPr>
            <a:cxnSpLocks noGrp="1" noRot="1" noMove="1" noResize="1" noEditPoints="1" noAdjustHandles="1" noChangeArrowheads="1" noChangeShapeType="1"/>
          </p:cNvCxnSpPr>
          <p:nvPr userDrawn="1"/>
        </p:nvCxnSpPr>
        <p:spPr>
          <a:xfrm>
            <a:off x="360000" y="6210000"/>
            <a:ext cx="11520000" cy="0"/>
          </a:xfrm>
          <a:prstGeom prst="line">
            <a:avLst/>
          </a:prstGeom>
          <a:ln w="12700">
            <a:solidFill>
              <a:srgbClr val="8CC8D3"/>
            </a:solidFill>
          </a:ln>
        </p:spPr>
        <p:style>
          <a:lnRef idx="2">
            <a:schemeClr val="accent1"/>
          </a:lnRef>
          <a:fillRef idx="0">
            <a:schemeClr val="accent1"/>
          </a:fillRef>
          <a:effectRef idx="1">
            <a:schemeClr val="accent1"/>
          </a:effectRef>
          <a:fontRef idx="minor">
            <a:schemeClr val="tx1"/>
          </a:fontRef>
        </p:style>
      </p:cxnSp>
      <p:sp>
        <p:nvSpPr>
          <p:cNvPr id="6" name="Title 1">
            <a:extLst>
              <a:ext uri="{FF2B5EF4-FFF2-40B4-BE49-F238E27FC236}">
                <a16:creationId xmlns:a16="http://schemas.microsoft.com/office/drawing/2014/main" id="{86D915C1-7AD7-64F2-E9BA-6981007908FE}"/>
              </a:ext>
            </a:extLst>
          </p:cNvPr>
          <p:cNvSpPr>
            <a:spLocks noGrp="1"/>
          </p:cNvSpPr>
          <p:nvPr>
            <p:ph type="ctrTitle" hasCustomPrompt="1"/>
          </p:nvPr>
        </p:nvSpPr>
        <p:spPr>
          <a:xfrm>
            <a:off x="360000" y="2159998"/>
            <a:ext cx="9515838" cy="1611899"/>
          </a:xfrm>
        </p:spPr>
        <p:txBody>
          <a:bodyPr wrap="square" lIns="0" tIns="0" rIns="0" bIns="0" anchor="t" anchorCtr="0">
            <a:noAutofit/>
          </a:bodyPr>
          <a:lstStyle>
            <a:lvl1pPr algn="l">
              <a:defRPr sz="4400">
                <a:solidFill>
                  <a:schemeClr val="bg1"/>
                </a:solidFill>
              </a:defRPr>
            </a:lvl1pPr>
          </a:lstStyle>
          <a:p>
            <a:r>
              <a:rPr lang="en-GB"/>
              <a:t>Ngā mihi nui</a:t>
            </a:r>
            <a:br>
              <a:rPr lang="en-GB"/>
            </a:br>
            <a:r>
              <a:rPr lang="en-GB"/>
              <a:t>Thank you</a:t>
            </a:r>
            <a:endParaRPr lang="en-US"/>
          </a:p>
        </p:txBody>
      </p:sp>
      <p:sp>
        <p:nvSpPr>
          <p:cNvPr id="7" name="Subtitle 2">
            <a:extLst>
              <a:ext uri="{FF2B5EF4-FFF2-40B4-BE49-F238E27FC236}">
                <a16:creationId xmlns:a16="http://schemas.microsoft.com/office/drawing/2014/main" id="{34E30BF2-C21F-A032-2FAF-7B0914C7EB8C}"/>
              </a:ext>
            </a:extLst>
          </p:cNvPr>
          <p:cNvSpPr>
            <a:spLocks noGrp="1"/>
          </p:cNvSpPr>
          <p:nvPr>
            <p:ph type="subTitle" idx="1" hasCustomPrompt="1"/>
          </p:nvPr>
        </p:nvSpPr>
        <p:spPr>
          <a:xfrm>
            <a:off x="360000" y="3960000"/>
            <a:ext cx="9515838" cy="1655762"/>
          </a:xfrm>
        </p:spPr>
        <p:txBody>
          <a:bodyPr wrap="square" lIns="0" tIns="0" rIns="0" bIns="0">
            <a:noAutofit/>
          </a:bodyPr>
          <a:lstStyle>
            <a:lvl1pPr marL="0" indent="0" algn="l">
              <a:buNone/>
              <a:defRPr sz="30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For more information please contact</a:t>
            </a:r>
            <a:br>
              <a:rPr lang="en-GB"/>
            </a:br>
            <a:r>
              <a:rPr lang="en-GB"/>
              <a:t>name@mcert.govt.nz</a:t>
            </a:r>
            <a:endParaRPr lang="en-US"/>
          </a:p>
        </p:txBody>
      </p:sp>
      <p:pic>
        <p:nvPicPr>
          <p:cNvPr id="3" name="Picture 2">
            <a:extLst>
              <a:ext uri="{FF2B5EF4-FFF2-40B4-BE49-F238E27FC236}">
                <a16:creationId xmlns:a16="http://schemas.microsoft.com/office/drawing/2014/main" id="{B5D96AD8-27B2-22F6-0CE8-6417210250EA}"/>
              </a:ext>
            </a:extLst>
          </p:cNvPr>
          <p:cNvPicPr>
            <a:picLocks noChangeAspect="1"/>
          </p:cNvPicPr>
          <p:nvPr userDrawn="1"/>
        </p:nvPicPr>
        <p:blipFill>
          <a:blip r:embed="rId2">
            <a:alphaModFix amt="40000"/>
          </a:blip>
          <a:stretch>
            <a:fillRect/>
          </a:stretch>
        </p:blipFill>
        <p:spPr>
          <a:xfrm>
            <a:off x="0" y="671318"/>
            <a:ext cx="12192000" cy="6194447"/>
          </a:xfrm>
          <a:prstGeom prst="rect">
            <a:avLst/>
          </a:prstGeom>
        </p:spPr>
      </p:pic>
      <p:pic>
        <p:nvPicPr>
          <p:cNvPr id="8" name="Picture 7">
            <a:extLst>
              <a:ext uri="{FF2B5EF4-FFF2-40B4-BE49-F238E27FC236}">
                <a16:creationId xmlns:a16="http://schemas.microsoft.com/office/drawing/2014/main" id="{82AAB217-3240-8571-193C-6122C2940876}"/>
              </a:ext>
            </a:extLst>
          </p:cNvPr>
          <p:cNvPicPr>
            <a:picLocks noChangeAspect="1"/>
          </p:cNvPicPr>
          <p:nvPr userDrawn="1"/>
        </p:nvPicPr>
        <p:blipFill>
          <a:blip r:embed="rId3"/>
          <a:srcRect/>
          <a:stretch/>
        </p:blipFill>
        <p:spPr>
          <a:xfrm>
            <a:off x="303827" y="244624"/>
            <a:ext cx="1548741" cy="426694"/>
          </a:xfrm>
          <a:prstGeom prst="rect">
            <a:avLst/>
          </a:prstGeom>
        </p:spPr>
      </p:pic>
      <p:pic>
        <p:nvPicPr>
          <p:cNvPr id="13" name="Picture 12">
            <a:extLst>
              <a:ext uri="{FF2B5EF4-FFF2-40B4-BE49-F238E27FC236}">
                <a16:creationId xmlns:a16="http://schemas.microsoft.com/office/drawing/2014/main" id="{9E8D1166-A38E-568E-2F5B-EE4ADF9D18C3}"/>
              </a:ext>
            </a:extLst>
          </p:cNvPr>
          <p:cNvPicPr>
            <a:picLocks noChangeAspect="1"/>
          </p:cNvPicPr>
          <p:nvPr userDrawn="1"/>
        </p:nvPicPr>
        <p:blipFill>
          <a:blip r:embed="rId4"/>
          <a:stretch>
            <a:fillRect/>
          </a:stretch>
        </p:blipFill>
        <p:spPr>
          <a:xfrm>
            <a:off x="2289804" y="244624"/>
            <a:ext cx="2228850" cy="426694"/>
          </a:xfrm>
          <a:prstGeom prst="rect">
            <a:avLst/>
          </a:prstGeom>
        </p:spPr>
      </p:pic>
    </p:spTree>
    <p:extLst>
      <p:ext uri="{BB962C8B-B14F-4D97-AF65-F5344CB8AC3E}">
        <p14:creationId xmlns:p14="http://schemas.microsoft.com/office/powerpoint/2010/main" val="2641768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8C6AB5-FFC0-E79D-24D2-71FBA687E5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9C176F-AE1F-B288-1E0F-330E40B8F4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C0DE40-540B-5CBB-515F-DBBF0F691C9C}"/>
              </a:ext>
            </a:extLst>
          </p:cNvPr>
          <p:cNvSpPr>
            <a:spLocks noGrp="1"/>
          </p:cNvSpPr>
          <p:nvPr>
            <p:ph type="dt" sz="half" idx="2"/>
          </p:nvPr>
        </p:nvSpPr>
        <p:spPr>
          <a:xfrm>
            <a:off x="838200" y="6356350"/>
            <a:ext cx="2743200" cy="365125"/>
          </a:xfrm>
          <a:prstGeom prst="rect">
            <a:avLst/>
          </a:prstGeom>
        </p:spPr>
        <p:txBody>
          <a:bodyPr vert="horz" lIns="0" tIns="0" rIns="0" bIns="0" rtlCol="0" anchor="b" anchorCtr="0"/>
          <a:lstStyle>
            <a:lvl1pPr algn="l">
              <a:defRPr sz="900">
                <a:solidFill>
                  <a:schemeClr val="tx1">
                    <a:tint val="82000"/>
                  </a:schemeClr>
                </a:solidFill>
                <a:latin typeface="Calibri" panose="020F0502020204030204" pitchFamily="34" charset="0"/>
                <a:cs typeface="Calibri" panose="020F0502020204030204" pitchFamily="34" charset="0"/>
              </a:defRPr>
            </a:lvl1pPr>
          </a:lstStyle>
          <a:p>
            <a:r>
              <a:rPr lang="en-GB"/>
              <a:t>| Insert partner agency URL here</a:t>
            </a:r>
            <a:endParaRPr lang="en-US" sz="900"/>
          </a:p>
        </p:txBody>
      </p:sp>
      <p:sp>
        <p:nvSpPr>
          <p:cNvPr id="5" name="Footer Placeholder 4">
            <a:extLst>
              <a:ext uri="{FF2B5EF4-FFF2-40B4-BE49-F238E27FC236}">
                <a16:creationId xmlns:a16="http://schemas.microsoft.com/office/drawing/2014/main" id="{9317896D-D417-A226-B3C3-3D789796E6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r">
              <a:defRPr sz="1000" b="1">
                <a:solidFill>
                  <a:schemeClr val="tx1"/>
                </a:solidFill>
                <a:latin typeface="Calibri" panose="020F0502020204030204" pitchFamily="34" charset="0"/>
                <a:cs typeface="Calibri" panose="020F0502020204030204" pitchFamily="34" charset="0"/>
              </a:defRPr>
            </a:lvl1pPr>
          </a:lstStyle>
          <a:p>
            <a:endParaRPr lang="en-US">
              <a:solidFill>
                <a:schemeClr val="tx1"/>
              </a:solidFill>
            </a:endParaRPr>
          </a:p>
        </p:txBody>
      </p:sp>
      <p:sp>
        <p:nvSpPr>
          <p:cNvPr id="6" name="Slide Number Placeholder 5">
            <a:extLst>
              <a:ext uri="{FF2B5EF4-FFF2-40B4-BE49-F238E27FC236}">
                <a16:creationId xmlns:a16="http://schemas.microsoft.com/office/drawing/2014/main" id="{3420014F-C9B4-5E3F-03C1-FFBDD02B8E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cs typeface="Calibri" panose="020F0502020204030204" pitchFamily="34" charset="0"/>
              </a:defRPr>
            </a:lvl1pPr>
          </a:lstStyle>
          <a:p>
            <a:fld id="{7398C9FC-D1FB-0347-8E54-6FCB763BC892}" type="slidenum">
              <a:rPr lang="en-US" smtClean="0"/>
              <a:pPr/>
              <a:t>‹#›</a:t>
            </a:fld>
            <a:endParaRPr lang="en-US"/>
          </a:p>
        </p:txBody>
      </p:sp>
    </p:spTree>
    <p:extLst>
      <p:ext uri="{BB962C8B-B14F-4D97-AF65-F5344CB8AC3E}">
        <p14:creationId xmlns:p14="http://schemas.microsoft.com/office/powerpoint/2010/main" val="1365234732"/>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62" r:id="rId4"/>
    <p:sldLayoutId id="2147483682" r:id="rId5"/>
    <p:sldLayoutId id="2147483664" r:id="rId6"/>
    <p:sldLayoutId id="2147483663" r:id="rId7"/>
    <p:sldLayoutId id="2147483686" r:id="rId8"/>
    <p:sldLayoutId id="2147483665" r:id="rId9"/>
    <p:sldLayoutId id="2147483666" r:id="rId10"/>
    <p:sldLayoutId id="2147483667" r:id="rId11"/>
    <p:sldLayoutId id="2147483669" r:id="rId12"/>
    <p:sldLayoutId id="2147483668" r:id="rId13"/>
    <p:sldLayoutId id="2147483670" r:id="rId14"/>
    <p:sldLayoutId id="2147483692" r:id="rId15"/>
    <p:sldLayoutId id="2147483671" r:id="rId16"/>
    <p:sldLayoutId id="2147483680" r:id="rId17"/>
    <p:sldLayoutId id="2147483681" r:id="rId18"/>
    <p:sldLayoutId id="2147483672" r:id="rId19"/>
    <p:sldLayoutId id="2147483690" r:id="rId20"/>
    <p:sldLayoutId id="2147483673" r:id="rId21"/>
    <p:sldLayoutId id="2147483684" r:id="rId22"/>
    <p:sldLayoutId id="2147483683" r:id="rId23"/>
    <p:sldLayoutId id="2147483687" r:id="rId24"/>
    <p:sldLayoutId id="2147483685" r:id="rId25"/>
    <p:sldLayoutId id="2147483676" r:id="rId26"/>
    <p:sldLayoutId id="2147483679" r:id="rId27"/>
    <p:sldLayoutId id="2147483695" r:id="rId28"/>
    <p:sldLayoutId id="2147483675" r:id="rId29"/>
    <p:sldLayoutId id="2147483689" r:id="rId30"/>
  </p:sldLayoutIdLst>
  <p:hf hdr="0"/>
  <p:txStyles>
    <p:titleStyle>
      <a:lvl1pPr algn="l" defTabSz="914400" rtl="0" eaLnBrk="1" latinLnBrk="0" hangingPunct="1">
        <a:lnSpc>
          <a:spcPct val="90000"/>
        </a:lnSpc>
        <a:spcBef>
          <a:spcPct val="0"/>
        </a:spcBef>
        <a:buNone/>
        <a:defRPr sz="4000" b="1" i="0" kern="1200">
          <a:solidFill>
            <a:schemeClr val="tx1"/>
          </a:solidFill>
          <a:latin typeface="Georgia" panose="02040502050405020303" pitchFamily="18" charset="0"/>
          <a:ea typeface="+mj-ea"/>
          <a:cs typeface="Calibr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Georgia" panose="02040502050405020303" pitchFamily="18"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24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24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Char char="•"/>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34" userDrawn="1">
          <p15:clr>
            <a:srgbClr val="F26B43"/>
          </p15:clr>
        </p15:guide>
        <p15:guide id="3" orient="horz" pos="4110" userDrawn="1">
          <p15:clr>
            <a:srgbClr val="F26B43"/>
          </p15:clr>
        </p15:guide>
        <p15:guide id="4" pos="7446" userDrawn="1">
          <p15:clr>
            <a:srgbClr val="F26B43"/>
          </p15:clr>
        </p15:guide>
        <p15:guide id="5" pos="619" userDrawn="1">
          <p15:clr>
            <a:srgbClr val="F26B43"/>
          </p15:clr>
        </p15:guide>
        <p15:guide id="6" pos="869" userDrawn="1">
          <p15:clr>
            <a:srgbClr val="F26B43"/>
          </p15:clr>
        </p15:guide>
        <p15:guide id="7" pos="1255" userDrawn="1">
          <p15:clr>
            <a:srgbClr val="F26B43"/>
          </p15:clr>
        </p15:guide>
        <p15:guide id="8" pos="1481" userDrawn="1">
          <p15:clr>
            <a:srgbClr val="F26B43"/>
          </p15:clr>
        </p15:guide>
        <p15:guide id="9" pos="1867" userDrawn="1">
          <p15:clr>
            <a:srgbClr val="F26B43"/>
          </p15:clr>
        </p15:guide>
        <p15:guide id="10" pos="2094" userDrawn="1">
          <p15:clr>
            <a:srgbClr val="F26B43"/>
          </p15:clr>
        </p15:guide>
        <p15:guide id="11" pos="2479" userDrawn="1">
          <p15:clr>
            <a:srgbClr val="F26B43"/>
          </p15:clr>
        </p15:guide>
        <p15:guide id="12" pos="2729" userDrawn="1">
          <p15:clr>
            <a:srgbClr val="F26B43"/>
          </p15:clr>
        </p15:guide>
        <p15:guide id="13" pos="3114" userDrawn="1">
          <p15:clr>
            <a:srgbClr val="F26B43"/>
          </p15:clr>
        </p15:guide>
        <p15:guide id="14" pos="3341" userDrawn="1">
          <p15:clr>
            <a:srgbClr val="F26B43"/>
          </p15:clr>
        </p15:guide>
        <p15:guide id="15" pos="3727" userDrawn="1">
          <p15:clr>
            <a:srgbClr val="F26B43"/>
          </p15:clr>
        </p15:guide>
        <p15:guide id="16" pos="3953" userDrawn="1">
          <p15:clr>
            <a:srgbClr val="F26B43"/>
          </p15:clr>
        </p15:guide>
        <p15:guide id="17" pos="4339" userDrawn="1">
          <p15:clr>
            <a:srgbClr val="F26B43"/>
          </p15:clr>
        </p15:guide>
        <p15:guide id="18" pos="4588" userDrawn="1">
          <p15:clr>
            <a:srgbClr val="F26B43"/>
          </p15:clr>
        </p15:guide>
        <p15:guide id="19" pos="4974" userDrawn="1">
          <p15:clr>
            <a:srgbClr val="F26B43"/>
          </p15:clr>
        </p15:guide>
        <p15:guide id="20" pos="5201" userDrawn="1">
          <p15:clr>
            <a:srgbClr val="F26B43"/>
          </p15:clr>
        </p15:guide>
        <p15:guide id="21" pos="5586" userDrawn="1">
          <p15:clr>
            <a:srgbClr val="F26B43"/>
          </p15:clr>
        </p15:guide>
        <p15:guide id="22" pos="5813" userDrawn="1">
          <p15:clr>
            <a:srgbClr val="F26B43"/>
          </p15:clr>
        </p15:guide>
        <p15:guide id="23" pos="6221" userDrawn="1">
          <p15:clr>
            <a:srgbClr val="F26B43"/>
          </p15:clr>
        </p15:guide>
        <p15:guide id="24" pos="6448" userDrawn="1">
          <p15:clr>
            <a:srgbClr val="F26B43"/>
          </p15:clr>
        </p15:guide>
        <p15:guide id="25" pos="6834" userDrawn="1">
          <p15:clr>
            <a:srgbClr val="F26B43"/>
          </p15:clr>
        </p15:guide>
        <p15:guide id="26" pos="706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85.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5.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5.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0.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8725D-C75A-2446-3963-BA63EE921321}"/>
            </a:ext>
          </a:extLst>
        </p:cNvPr>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B923DB0E-3421-8204-9D83-2048D3A02C0C}"/>
              </a:ext>
            </a:extLst>
          </p:cNvPr>
          <p:cNvPicPr>
            <a:picLocks noGrp="1" noChangeAspect="1"/>
          </p:cNvPicPr>
          <p:nvPr>
            <p:ph type="pic" sz="quarter" idx="11"/>
          </p:nvPr>
        </p:nvPicPr>
        <p:blipFill>
          <a:blip r:embed="rId3"/>
          <a:srcRect l="28182" r="28182"/>
          <a:stretch>
            <a:fillRect/>
          </a:stretch>
        </p:blipFill>
        <p:spPr>
          <a:xfrm>
            <a:off x="7333551" y="581297"/>
            <a:ext cx="4547571" cy="5623559"/>
          </a:xfrm>
          <a:prstGeom prst="rect">
            <a:avLst/>
          </a:prstGeom>
        </p:spPr>
      </p:pic>
      <p:sp>
        <p:nvSpPr>
          <p:cNvPr id="13" name="Text Placeholder 12">
            <a:extLst>
              <a:ext uri="{FF2B5EF4-FFF2-40B4-BE49-F238E27FC236}">
                <a16:creationId xmlns:a16="http://schemas.microsoft.com/office/drawing/2014/main" id="{4B9DB77F-3D10-0038-97DD-CEEE9AEEA2EF}"/>
              </a:ext>
            </a:extLst>
          </p:cNvPr>
          <p:cNvSpPr>
            <a:spLocks noGrp="1"/>
          </p:cNvSpPr>
          <p:nvPr>
            <p:ph type="body" sz="quarter" idx="10"/>
          </p:nvPr>
        </p:nvSpPr>
        <p:spPr/>
        <p:txBody>
          <a:bodyPr/>
          <a:lstStyle/>
          <a:p>
            <a:r>
              <a:rPr lang="en-NZ"/>
              <a:t>September 2026</a:t>
            </a:r>
          </a:p>
        </p:txBody>
      </p:sp>
      <p:sp>
        <p:nvSpPr>
          <p:cNvPr id="15" name="Title 14">
            <a:extLst>
              <a:ext uri="{FF2B5EF4-FFF2-40B4-BE49-F238E27FC236}">
                <a16:creationId xmlns:a16="http://schemas.microsoft.com/office/drawing/2014/main" id="{C72F93C4-7547-D541-6CF2-76FA7A427C16}"/>
              </a:ext>
            </a:extLst>
          </p:cNvPr>
          <p:cNvSpPr>
            <a:spLocks noGrp="1"/>
          </p:cNvSpPr>
          <p:nvPr>
            <p:ph type="ctrTitle"/>
          </p:nvPr>
        </p:nvSpPr>
        <p:spPr>
          <a:xfrm>
            <a:off x="360000" y="3142449"/>
            <a:ext cx="6052330" cy="1277489"/>
          </a:xfrm>
        </p:spPr>
        <p:txBody>
          <a:bodyPr/>
          <a:lstStyle/>
          <a:p>
            <a:r>
              <a:rPr lang="en-NZ"/>
              <a:t>New Zealand’s new planning system</a:t>
            </a:r>
          </a:p>
        </p:txBody>
      </p:sp>
      <p:sp>
        <p:nvSpPr>
          <p:cNvPr id="8" name="Subtitle 11">
            <a:extLst>
              <a:ext uri="{FF2B5EF4-FFF2-40B4-BE49-F238E27FC236}">
                <a16:creationId xmlns:a16="http://schemas.microsoft.com/office/drawing/2014/main" id="{B3F17F0F-9F70-A4D0-03BF-829FB7F2B3F8}"/>
              </a:ext>
            </a:extLst>
          </p:cNvPr>
          <p:cNvSpPr>
            <a:spLocks noGrp="1"/>
          </p:cNvSpPr>
          <p:nvPr>
            <p:ph type="subTitle" idx="1"/>
          </p:nvPr>
        </p:nvSpPr>
        <p:spPr>
          <a:xfrm>
            <a:off x="360000" y="4419938"/>
            <a:ext cx="6052330" cy="1655762"/>
          </a:xfrm>
        </p:spPr>
        <p:txBody>
          <a:bodyPr/>
          <a:lstStyle/>
          <a:p>
            <a:r>
              <a:rPr lang="en-NZ"/>
              <a:t>An overview of how the system works, what changes first and what happens next​</a:t>
            </a:r>
          </a:p>
          <a:p>
            <a:endParaRPr lang="en-NZ"/>
          </a:p>
        </p:txBody>
      </p:sp>
    </p:spTree>
    <p:extLst>
      <p:ext uri="{BB962C8B-B14F-4D97-AF65-F5344CB8AC3E}">
        <p14:creationId xmlns:p14="http://schemas.microsoft.com/office/powerpoint/2010/main" val="544607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00921-E48A-02D2-F78D-9E780D8A7399}"/>
              </a:ext>
            </a:extLst>
          </p:cNvPr>
          <p:cNvSpPr>
            <a:spLocks noGrp="1"/>
          </p:cNvSpPr>
          <p:nvPr>
            <p:ph type="ctrTitle"/>
          </p:nvPr>
        </p:nvSpPr>
        <p:spPr/>
        <p:txBody>
          <a:bodyPr/>
          <a:lstStyle/>
          <a:p>
            <a:r>
              <a:rPr lang="en-NZ"/>
              <a:t>The new planning system is now in place</a:t>
            </a:r>
            <a:br>
              <a:rPr lang="en-NZ"/>
            </a:br>
            <a:endParaRPr lang="en-US"/>
          </a:p>
        </p:txBody>
      </p:sp>
      <p:sp>
        <p:nvSpPr>
          <p:cNvPr id="3" name="Text Placeholder 2">
            <a:extLst>
              <a:ext uri="{FF2B5EF4-FFF2-40B4-BE49-F238E27FC236}">
                <a16:creationId xmlns:a16="http://schemas.microsoft.com/office/drawing/2014/main" id="{AA240E18-AD85-7DCF-C934-A85CE5B95DE3}"/>
              </a:ext>
            </a:extLst>
          </p:cNvPr>
          <p:cNvSpPr>
            <a:spLocks noGrp="1"/>
          </p:cNvSpPr>
          <p:nvPr>
            <p:ph type="body" sz="quarter" idx="13"/>
          </p:nvPr>
        </p:nvSpPr>
        <p:spPr>
          <a:xfrm>
            <a:off x="865195" y="2168468"/>
            <a:ext cx="10980368" cy="2291084"/>
          </a:xfrm>
        </p:spPr>
        <p:txBody>
          <a:bodyPr/>
          <a:lstStyle/>
          <a:p>
            <a:pPr>
              <a:spcBef>
                <a:spcPts val="1800"/>
              </a:spcBef>
            </a:pPr>
            <a:r>
              <a:rPr lang="en-NZ"/>
              <a:t>Replacing the Resource Management Act framework.</a:t>
            </a:r>
          </a:p>
          <a:p>
            <a:pPr>
              <a:spcBef>
                <a:spcPts val="1800"/>
              </a:spcBef>
            </a:pPr>
            <a:r>
              <a:rPr lang="en-NZ"/>
              <a:t>Establishing a simpler, faster and more consistent planning system.</a:t>
            </a:r>
          </a:p>
          <a:p>
            <a:pPr>
              <a:spcBef>
                <a:spcPts val="1800"/>
              </a:spcBef>
            </a:pPr>
            <a:r>
              <a:rPr lang="en-NZ"/>
              <a:t>Supporting housing, infrastructure and economic growth while protecting what matters most.</a:t>
            </a:r>
          </a:p>
          <a:p>
            <a:pPr>
              <a:spcBef>
                <a:spcPts val="1800"/>
              </a:spcBef>
            </a:pPr>
            <a:r>
              <a:rPr lang="en-NZ"/>
              <a:t>Beginning a phased transition to full implementation. </a:t>
            </a:r>
          </a:p>
        </p:txBody>
      </p:sp>
      <p:sp>
        <p:nvSpPr>
          <p:cNvPr id="4" name="Subtitle 3">
            <a:extLst>
              <a:ext uri="{FF2B5EF4-FFF2-40B4-BE49-F238E27FC236}">
                <a16:creationId xmlns:a16="http://schemas.microsoft.com/office/drawing/2014/main" id="{AEC50CE4-973E-7371-EE0B-55B80743D501}"/>
              </a:ext>
            </a:extLst>
          </p:cNvPr>
          <p:cNvSpPr>
            <a:spLocks noGrp="1"/>
          </p:cNvSpPr>
          <p:nvPr>
            <p:ph type="subTitle" idx="1"/>
          </p:nvPr>
        </p:nvSpPr>
        <p:spPr>
          <a:xfrm>
            <a:off x="360000" y="1422561"/>
            <a:ext cx="10488975" cy="685069"/>
          </a:xfrm>
        </p:spPr>
        <p:txBody>
          <a:bodyPr/>
          <a:lstStyle/>
          <a:p>
            <a:pPr>
              <a:lnSpc>
                <a:spcPts val="2600"/>
              </a:lnSpc>
              <a:spcBef>
                <a:spcPts val="1200"/>
              </a:spcBef>
            </a:pPr>
            <a:r>
              <a:rPr lang="en-NZ" sz="2000"/>
              <a:t>Planning Act and Natural Environment Act enacted</a:t>
            </a:r>
          </a:p>
        </p:txBody>
      </p:sp>
      <p:sp>
        <p:nvSpPr>
          <p:cNvPr id="5" name="Footer Placeholder 4">
            <a:extLst>
              <a:ext uri="{FF2B5EF4-FFF2-40B4-BE49-F238E27FC236}">
                <a16:creationId xmlns:a16="http://schemas.microsoft.com/office/drawing/2014/main" id="{1EF3888E-A346-B31D-9CD4-C3B7DDEDE1C5}"/>
              </a:ext>
            </a:extLst>
          </p:cNvPr>
          <p:cNvSpPr>
            <a:spLocks noGrp="1"/>
          </p:cNvSpPr>
          <p:nvPr>
            <p:ph type="ftr" sz="quarter" idx="11"/>
          </p:nvPr>
        </p:nvSpPr>
        <p:spPr/>
        <p:txBody>
          <a:bodyPr/>
          <a:lstStyle/>
          <a:p>
            <a:r>
              <a:rPr lang="en-NZ"/>
              <a:t>Planning system overview</a:t>
            </a:r>
          </a:p>
        </p:txBody>
      </p:sp>
      <p:grpSp>
        <p:nvGrpSpPr>
          <p:cNvPr id="7" name="Group 6">
            <a:extLst>
              <a:ext uri="{FF2B5EF4-FFF2-40B4-BE49-F238E27FC236}">
                <a16:creationId xmlns:a16="http://schemas.microsoft.com/office/drawing/2014/main" id="{89F9F2EC-54B6-4287-E9F8-9F51908060CF}"/>
              </a:ext>
            </a:extLst>
          </p:cNvPr>
          <p:cNvGrpSpPr/>
          <p:nvPr/>
        </p:nvGrpSpPr>
        <p:grpSpPr>
          <a:xfrm>
            <a:off x="433810" y="2141086"/>
            <a:ext cx="296658" cy="296658"/>
            <a:chOff x="759261" y="2013050"/>
            <a:chExt cx="365421" cy="365421"/>
          </a:xfrm>
        </p:grpSpPr>
        <p:sp>
          <p:nvSpPr>
            <p:cNvPr id="8" name="Oval 7">
              <a:extLst>
                <a:ext uri="{FF2B5EF4-FFF2-40B4-BE49-F238E27FC236}">
                  <a16:creationId xmlns:a16="http://schemas.microsoft.com/office/drawing/2014/main" id="{ACDE12B2-2876-7E52-DA52-CD3D1AD1AC3D}"/>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9" name="Graphic 8" descr="Caret Right with solid fill">
              <a:extLst>
                <a:ext uri="{FF2B5EF4-FFF2-40B4-BE49-F238E27FC236}">
                  <a16:creationId xmlns:a16="http://schemas.microsoft.com/office/drawing/2014/main" id="{5C70FB60-E6C1-BCED-A466-3C971376242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grpSp>
        <p:nvGrpSpPr>
          <p:cNvPr id="10" name="Group 9">
            <a:extLst>
              <a:ext uri="{FF2B5EF4-FFF2-40B4-BE49-F238E27FC236}">
                <a16:creationId xmlns:a16="http://schemas.microsoft.com/office/drawing/2014/main" id="{966BAFF3-F8FD-8E68-6A60-1D13062D3B89}"/>
              </a:ext>
            </a:extLst>
          </p:cNvPr>
          <p:cNvGrpSpPr/>
          <p:nvPr/>
        </p:nvGrpSpPr>
        <p:grpSpPr>
          <a:xfrm>
            <a:off x="433810" y="2605746"/>
            <a:ext cx="296658" cy="296658"/>
            <a:chOff x="759261" y="2013050"/>
            <a:chExt cx="365421" cy="365421"/>
          </a:xfrm>
        </p:grpSpPr>
        <p:sp>
          <p:nvSpPr>
            <p:cNvPr id="11" name="Oval 10">
              <a:extLst>
                <a:ext uri="{FF2B5EF4-FFF2-40B4-BE49-F238E27FC236}">
                  <a16:creationId xmlns:a16="http://schemas.microsoft.com/office/drawing/2014/main" id="{CF0EAE91-FBED-0490-875D-EE1DBCD83256}"/>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12" name="Graphic 11" descr="Caret Right with solid fill">
              <a:extLst>
                <a:ext uri="{FF2B5EF4-FFF2-40B4-BE49-F238E27FC236}">
                  <a16:creationId xmlns:a16="http://schemas.microsoft.com/office/drawing/2014/main" id="{20597FA7-F24C-6E50-B5C2-B66E9504915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grpSp>
        <p:nvGrpSpPr>
          <p:cNvPr id="13" name="Group 12">
            <a:extLst>
              <a:ext uri="{FF2B5EF4-FFF2-40B4-BE49-F238E27FC236}">
                <a16:creationId xmlns:a16="http://schemas.microsoft.com/office/drawing/2014/main" id="{9724FF85-E853-6912-D63B-AF5687759CB8}"/>
              </a:ext>
            </a:extLst>
          </p:cNvPr>
          <p:cNvGrpSpPr/>
          <p:nvPr/>
        </p:nvGrpSpPr>
        <p:grpSpPr>
          <a:xfrm>
            <a:off x="433810" y="3070406"/>
            <a:ext cx="296658" cy="296658"/>
            <a:chOff x="759261" y="2013050"/>
            <a:chExt cx="365421" cy="365421"/>
          </a:xfrm>
        </p:grpSpPr>
        <p:sp>
          <p:nvSpPr>
            <p:cNvPr id="14" name="Oval 13">
              <a:extLst>
                <a:ext uri="{FF2B5EF4-FFF2-40B4-BE49-F238E27FC236}">
                  <a16:creationId xmlns:a16="http://schemas.microsoft.com/office/drawing/2014/main" id="{BC11EE3B-C196-4E06-9A83-7446C693AF7F}"/>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15" name="Graphic 14" descr="Caret Right with solid fill">
              <a:extLst>
                <a:ext uri="{FF2B5EF4-FFF2-40B4-BE49-F238E27FC236}">
                  <a16:creationId xmlns:a16="http://schemas.microsoft.com/office/drawing/2014/main" id="{BF11D4A1-D18F-DB51-0F8B-6227ACA97D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grpSp>
        <p:nvGrpSpPr>
          <p:cNvPr id="25" name="Group 24">
            <a:extLst>
              <a:ext uri="{FF2B5EF4-FFF2-40B4-BE49-F238E27FC236}">
                <a16:creationId xmlns:a16="http://schemas.microsoft.com/office/drawing/2014/main" id="{592F5BBB-4D77-09E4-A671-18BDE50D39BA}"/>
              </a:ext>
            </a:extLst>
          </p:cNvPr>
          <p:cNvGrpSpPr/>
          <p:nvPr/>
        </p:nvGrpSpPr>
        <p:grpSpPr>
          <a:xfrm>
            <a:off x="433810" y="3687513"/>
            <a:ext cx="296658" cy="296658"/>
            <a:chOff x="759261" y="2013050"/>
            <a:chExt cx="365421" cy="365421"/>
          </a:xfrm>
        </p:grpSpPr>
        <p:sp>
          <p:nvSpPr>
            <p:cNvPr id="27" name="Oval 26">
              <a:extLst>
                <a:ext uri="{FF2B5EF4-FFF2-40B4-BE49-F238E27FC236}">
                  <a16:creationId xmlns:a16="http://schemas.microsoft.com/office/drawing/2014/main" id="{5846724B-FFFF-8EE5-428B-91E731D10701}"/>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28" name="Graphic 27" descr="Caret Right with solid fill">
              <a:extLst>
                <a:ext uri="{FF2B5EF4-FFF2-40B4-BE49-F238E27FC236}">
                  <a16:creationId xmlns:a16="http://schemas.microsoft.com/office/drawing/2014/main" id="{9A0B714E-D9F2-2289-9293-543DEAE592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spTree>
    <p:extLst>
      <p:ext uri="{BB962C8B-B14F-4D97-AF65-F5344CB8AC3E}">
        <p14:creationId xmlns:p14="http://schemas.microsoft.com/office/powerpoint/2010/main" val="197415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D58F0-FB63-006F-9FC8-A316C9DC2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A9AF5A-E80D-3A70-4244-C0EAF9CBB817}"/>
              </a:ext>
            </a:extLst>
          </p:cNvPr>
          <p:cNvSpPr>
            <a:spLocks noGrp="1"/>
          </p:cNvSpPr>
          <p:nvPr>
            <p:ph type="ctrTitle"/>
          </p:nvPr>
        </p:nvSpPr>
        <p:spPr/>
        <p:txBody>
          <a:bodyPr/>
          <a:lstStyle/>
          <a:p>
            <a:r>
              <a:rPr lang="en-NZ"/>
              <a:t>Why the system is changing</a:t>
            </a:r>
            <a:endParaRPr lang="en-US"/>
          </a:p>
        </p:txBody>
      </p:sp>
      <p:sp>
        <p:nvSpPr>
          <p:cNvPr id="3" name="Text Placeholder 2">
            <a:extLst>
              <a:ext uri="{FF2B5EF4-FFF2-40B4-BE49-F238E27FC236}">
                <a16:creationId xmlns:a16="http://schemas.microsoft.com/office/drawing/2014/main" id="{82491194-701C-46ED-C6F3-73F3E9F83585}"/>
              </a:ext>
            </a:extLst>
          </p:cNvPr>
          <p:cNvSpPr>
            <a:spLocks noGrp="1"/>
          </p:cNvSpPr>
          <p:nvPr>
            <p:ph type="body" sz="quarter" idx="13"/>
          </p:nvPr>
        </p:nvSpPr>
        <p:spPr>
          <a:xfrm>
            <a:off x="865195" y="2437744"/>
            <a:ext cx="10980368" cy="2291084"/>
          </a:xfrm>
        </p:spPr>
        <p:txBody>
          <a:bodyPr/>
          <a:lstStyle/>
          <a:p>
            <a:pPr>
              <a:spcBef>
                <a:spcPts val="1800"/>
              </a:spcBef>
            </a:pPr>
            <a:r>
              <a:rPr lang="en-NZ"/>
              <a:t>Planning rules, plans and consenting processes became harder to understand and navigate.</a:t>
            </a:r>
          </a:p>
          <a:p>
            <a:pPr>
              <a:spcBef>
                <a:spcPts val="1800"/>
              </a:spcBef>
            </a:pPr>
            <a:r>
              <a:rPr lang="en-NZ"/>
              <a:t>Similar issues were often revisited multiple times through plans and consent processes.</a:t>
            </a:r>
          </a:p>
          <a:p>
            <a:pPr>
              <a:spcBef>
                <a:spcPts val="1800"/>
              </a:spcBef>
            </a:pPr>
            <a:r>
              <a:rPr lang="en-NZ"/>
              <a:t>Greater consistency, certainty and clarity are needed across New Zealand.</a:t>
            </a:r>
          </a:p>
          <a:p>
            <a:pPr>
              <a:spcBef>
                <a:spcPts val="1800"/>
              </a:spcBef>
            </a:pPr>
            <a:r>
              <a:rPr lang="en-NZ"/>
              <a:t>The new system is designed to support growth, productivity and better long-term outcomes. </a:t>
            </a:r>
          </a:p>
        </p:txBody>
      </p:sp>
      <p:sp>
        <p:nvSpPr>
          <p:cNvPr id="4" name="Subtitle 3">
            <a:extLst>
              <a:ext uri="{FF2B5EF4-FFF2-40B4-BE49-F238E27FC236}">
                <a16:creationId xmlns:a16="http://schemas.microsoft.com/office/drawing/2014/main" id="{5C8BEA7A-3625-3555-9825-15C4DFFD57E8}"/>
              </a:ext>
            </a:extLst>
          </p:cNvPr>
          <p:cNvSpPr>
            <a:spLocks noGrp="1"/>
          </p:cNvSpPr>
          <p:nvPr>
            <p:ph type="subTitle" idx="1"/>
          </p:nvPr>
        </p:nvSpPr>
        <p:spPr>
          <a:xfrm>
            <a:off x="360000" y="1422561"/>
            <a:ext cx="10488975" cy="685069"/>
          </a:xfrm>
        </p:spPr>
        <p:txBody>
          <a:bodyPr/>
          <a:lstStyle/>
          <a:p>
            <a:pPr>
              <a:lnSpc>
                <a:spcPts val="2600"/>
              </a:lnSpc>
              <a:spcBef>
                <a:spcPts val="1200"/>
              </a:spcBef>
            </a:pPr>
            <a:r>
              <a:rPr lang="en-NZ" sz="2000"/>
              <a:t>Planning Act and Natural Environment Act enacted</a:t>
            </a:r>
          </a:p>
          <a:p>
            <a:pPr>
              <a:lnSpc>
                <a:spcPts val="2600"/>
              </a:lnSpc>
              <a:spcBef>
                <a:spcPts val="1200"/>
              </a:spcBef>
            </a:pPr>
            <a:r>
              <a:rPr lang="en-NZ" sz="1300" b="1">
                <a:latin typeface="Calibri" panose="020F0502020204030204" pitchFamily="34" charset="0"/>
                <a:ea typeface="Calibri" panose="020F0502020204030204" pitchFamily="34" charset="0"/>
                <a:cs typeface="Calibri" panose="020F0502020204030204" pitchFamily="34" charset="0"/>
              </a:rPr>
              <a:t>The previous system became increasingly complex</a:t>
            </a:r>
          </a:p>
          <a:p>
            <a:pPr>
              <a:lnSpc>
                <a:spcPts val="2600"/>
              </a:lnSpc>
              <a:spcBef>
                <a:spcPts val="1200"/>
              </a:spcBef>
            </a:pPr>
            <a:endParaRPr lang="en-NZ" sz="2000"/>
          </a:p>
        </p:txBody>
      </p:sp>
      <p:sp>
        <p:nvSpPr>
          <p:cNvPr id="5" name="Footer Placeholder 4">
            <a:extLst>
              <a:ext uri="{FF2B5EF4-FFF2-40B4-BE49-F238E27FC236}">
                <a16:creationId xmlns:a16="http://schemas.microsoft.com/office/drawing/2014/main" id="{EA9D393D-4F5E-1962-1BBE-760553683DCD}"/>
              </a:ext>
            </a:extLst>
          </p:cNvPr>
          <p:cNvSpPr>
            <a:spLocks noGrp="1"/>
          </p:cNvSpPr>
          <p:nvPr>
            <p:ph type="ftr" sz="quarter" idx="11"/>
          </p:nvPr>
        </p:nvSpPr>
        <p:spPr/>
        <p:txBody>
          <a:bodyPr/>
          <a:lstStyle/>
          <a:p>
            <a:r>
              <a:rPr lang="en-NZ"/>
              <a:t>Planning system overview</a:t>
            </a:r>
          </a:p>
        </p:txBody>
      </p:sp>
      <p:grpSp>
        <p:nvGrpSpPr>
          <p:cNvPr id="7" name="Group 6">
            <a:extLst>
              <a:ext uri="{FF2B5EF4-FFF2-40B4-BE49-F238E27FC236}">
                <a16:creationId xmlns:a16="http://schemas.microsoft.com/office/drawing/2014/main" id="{B0D0C7F8-D41D-6BFA-01C6-A1076A8393FB}"/>
              </a:ext>
            </a:extLst>
          </p:cNvPr>
          <p:cNvGrpSpPr/>
          <p:nvPr/>
        </p:nvGrpSpPr>
        <p:grpSpPr>
          <a:xfrm>
            <a:off x="433810" y="2437744"/>
            <a:ext cx="296658" cy="296658"/>
            <a:chOff x="759261" y="2013050"/>
            <a:chExt cx="365421" cy="365421"/>
          </a:xfrm>
        </p:grpSpPr>
        <p:sp>
          <p:nvSpPr>
            <p:cNvPr id="8" name="Oval 7">
              <a:extLst>
                <a:ext uri="{FF2B5EF4-FFF2-40B4-BE49-F238E27FC236}">
                  <a16:creationId xmlns:a16="http://schemas.microsoft.com/office/drawing/2014/main" id="{8BED3B42-8525-7BE6-B86C-101E8BD2EC50}"/>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9" name="Graphic 8" descr="Caret Right with solid fill">
              <a:extLst>
                <a:ext uri="{FF2B5EF4-FFF2-40B4-BE49-F238E27FC236}">
                  <a16:creationId xmlns:a16="http://schemas.microsoft.com/office/drawing/2014/main" id="{2B0EEEBC-982D-199D-B233-7C62087CB3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grpSp>
        <p:nvGrpSpPr>
          <p:cNvPr id="10" name="Group 9">
            <a:extLst>
              <a:ext uri="{FF2B5EF4-FFF2-40B4-BE49-F238E27FC236}">
                <a16:creationId xmlns:a16="http://schemas.microsoft.com/office/drawing/2014/main" id="{2E684014-0FC5-07D7-1095-1D2E2C96B990}"/>
              </a:ext>
            </a:extLst>
          </p:cNvPr>
          <p:cNvGrpSpPr/>
          <p:nvPr/>
        </p:nvGrpSpPr>
        <p:grpSpPr>
          <a:xfrm>
            <a:off x="433810" y="3109256"/>
            <a:ext cx="296658" cy="296658"/>
            <a:chOff x="759261" y="2013050"/>
            <a:chExt cx="365421" cy="365421"/>
          </a:xfrm>
        </p:grpSpPr>
        <p:sp>
          <p:nvSpPr>
            <p:cNvPr id="11" name="Oval 10">
              <a:extLst>
                <a:ext uri="{FF2B5EF4-FFF2-40B4-BE49-F238E27FC236}">
                  <a16:creationId xmlns:a16="http://schemas.microsoft.com/office/drawing/2014/main" id="{C51BFAB9-0A28-5F24-170E-4109EB5BA56A}"/>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12" name="Graphic 11" descr="Caret Right with solid fill">
              <a:extLst>
                <a:ext uri="{FF2B5EF4-FFF2-40B4-BE49-F238E27FC236}">
                  <a16:creationId xmlns:a16="http://schemas.microsoft.com/office/drawing/2014/main" id="{57FD0665-964C-35CF-85E3-2E6B14569D4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grpSp>
        <p:nvGrpSpPr>
          <p:cNvPr id="13" name="Group 12">
            <a:extLst>
              <a:ext uri="{FF2B5EF4-FFF2-40B4-BE49-F238E27FC236}">
                <a16:creationId xmlns:a16="http://schemas.microsoft.com/office/drawing/2014/main" id="{E3296F47-9E2C-9295-5489-3F3345633681}"/>
              </a:ext>
            </a:extLst>
          </p:cNvPr>
          <p:cNvGrpSpPr/>
          <p:nvPr/>
        </p:nvGrpSpPr>
        <p:grpSpPr>
          <a:xfrm>
            <a:off x="433810" y="3735727"/>
            <a:ext cx="296658" cy="296658"/>
            <a:chOff x="759261" y="2013050"/>
            <a:chExt cx="365421" cy="365421"/>
          </a:xfrm>
        </p:grpSpPr>
        <p:sp>
          <p:nvSpPr>
            <p:cNvPr id="14" name="Oval 13">
              <a:extLst>
                <a:ext uri="{FF2B5EF4-FFF2-40B4-BE49-F238E27FC236}">
                  <a16:creationId xmlns:a16="http://schemas.microsoft.com/office/drawing/2014/main" id="{642AF044-63E2-0CFA-B389-3964A9505F0B}"/>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15" name="Graphic 14" descr="Caret Right with solid fill">
              <a:extLst>
                <a:ext uri="{FF2B5EF4-FFF2-40B4-BE49-F238E27FC236}">
                  <a16:creationId xmlns:a16="http://schemas.microsoft.com/office/drawing/2014/main" id="{D8E37CED-4E6C-4163-C206-A45C0E5A7B7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grpSp>
        <p:nvGrpSpPr>
          <p:cNvPr id="25" name="Group 24">
            <a:extLst>
              <a:ext uri="{FF2B5EF4-FFF2-40B4-BE49-F238E27FC236}">
                <a16:creationId xmlns:a16="http://schemas.microsoft.com/office/drawing/2014/main" id="{0D9AA0AD-8E83-71F8-B39C-6A3A111C7E6C}"/>
              </a:ext>
            </a:extLst>
          </p:cNvPr>
          <p:cNvGrpSpPr/>
          <p:nvPr/>
        </p:nvGrpSpPr>
        <p:grpSpPr>
          <a:xfrm>
            <a:off x="433810" y="4245429"/>
            <a:ext cx="296658" cy="296658"/>
            <a:chOff x="759261" y="2013050"/>
            <a:chExt cx="365421" cy="365421"/>
          </a:xfrm>
        </p:grpSpPr>
        <p:sp>
          <p:nvSpPr>
            <p:cNvPr id="27" name="Oval 26">
              <a:extLst>
                <a:ext uri="{FF2B5EF4-FFF2-40B4-BE49-F238E27FC236}">
                  <a16:creationId xmlns:a16="http://schemas.microsoft.com/office/drawing/2014/main" id="{A7C06ECF-F1B3-5E80-D2DF-1078DF1260C5}"/>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28" name="Graphic 27" descr="Caret Right with solid fill">
              <a:extLst>
                <a:ext uri="{FF2B5EF4-FFF2-40B4-BE49-F238E27FC236}">
                  <a16:creationId xmlns:a16="http://schemas.microsoft.com/office/drawing/2014/main" id="{46A9B397-ADCD-78FF-E65D-070AB09C752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spTree>
    <p:extLst>
      <p:ext uri="{BB962C8B-B14F-4D97-AF65-F5344CB8AC3E}">
        <p14:creationId xmlns:p14="http://schemas.microsoft.com/office/powerpoint/2010/main" val="2210022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C9993-A8AF-62F4-33CA-96E69EAB48B9}"/>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BD11216-D1C2-022C-8C30-51D7768CE21F}"/>
              </a:ext>
            </a:extLst>
          </p:cNvPr>
          <p:cNvPicPr>
            <a:picLocks noChangeAspect="1"/>
          </p:cNvPicPr>
          <p:nvPr/>
        </p:nvPicPr>
        <p:blipFill>
          <a:blip r:embed="rId2"/>
          <a:stretch>
            <a:fillRect/>
          </a:stretch>
        </p:blipFill>
        <p:spPr>
          <a:xfrm>
            <a:off x="7088957" y="500572"/>
            <a:ext cx="4924321" cy="5856855"/>
          </a:xfrm>
          <a:prstGeom prst="rect">
            <a:avLst/>
          </a:prstGeom>
        </p:spPr>
      </p:pic>
      <p:sp>
        <p:nvSpPr>
          <p:cNvPr id="2" name="Title 1">
            <a:extLst>
              <a:ext uri="{FF2B5EF4-FFF2-40B4-BE49-F238E27FC236}">
                <a16:creationId xmlns:a16="http://schemas.microsoft.com/office/drawing/2014/main" id="{05237561-8C9F-3B24-9CC9-8D573EB99AE1}"/>
              </a:ext>
            </a:extLst>
          </p:cNvPr>
          <p:cNvSpPr>
            <a:spLocks noGrp="1"/>
          </p:cNvSpPr>
          <p:nvPr>
            <p:ph type="ctrTitle"/>
          </p:nvPr>
        </p:nvSpPr>
        <p:spPr>
          <a:xfrm>
            <a:off x="360000" y="2260340"/>
            <a:ext cx="4698479" cy="934816"/>
          </a:xfrm>
        </p:spPr>
        <p:txBody>
          <a:bodyPr/>
          <a:lstStyle/>
          <a:p>
            <a:r>
              <a:rPr lang="en-NZ"/>
              <a:t>How the new planning system works</a:t>
            </a:r>
            <a:endParaRPr lang="en-US"/>
          </a:p>
        </p:txBody>
      </p:sp>
      <p:sp>
        <p:nvSpPr>
          <p:cNvPr id="4" name="Subtitle 3">
            <a:extLst>
              <a:ext uri="{FF2B5EF4-FFF2-40B4-BE49-F238E27FC236}">
                <a16:creationId xmlns:a16="http://schemas.microsoft.com/office/drawing/2014/main" id="{011BDB67-B913-631E-FE38-2600FBA05C6F}"/>
              </a:ext>
            </a:extLst>
          </p:cNvPr>
          <p:cNvSpPr>
            <a:spLocks noGrp="1"/>
          </p:cNvSpPr>
          <p:nvPr>
            <p:ph type="subTitle" idx="1"/>
          </p:nvPr>
        </p:nvSpPr>
        <p:spPr>
          <a:xfrm>
            <a:off x="360000" y="3152263"/>
            <a:ext cx="4698479" cy="365699"/>
          </a:xfrm>
        </p:spPr>
        <p:txBody>
          <a:bodyPr/>
          <a:lstStyle/>
          <a:p>
            <a:pPr>
              <a:lnSpc>
                <a:spcPts val="2600"/>
              </a:lnSpc>
              <a:spcBef>
                <a:spcPts val="1200"/>
              </a:spcBef>
            </a:pPr>
            <a:r>
              <a:rPr lang="en-NZ" sz="2000"/>
              <a:t>Figure 1 : System architecture diagram</a:t>
            </a:r>
          </a:p>
        </p:txBody>
      </p:sp>
      <p:sp>
        <p:nvSpPr>
          <p:cNvPr id="5" name="Footer Placeholder 4">
            <a:extLst>
              <a:ext uri="{FF2B5EF4-FFF2-40B4-BE49-F238E27FC236}">
                <a16:creationId xmlns:a16="http://schemas.microsoft.com/office/drawing/2014/main" id="{FF797DEB-25B8-3647-F1C7-252DE1E358A2}"/>
              </a:ext>
            </a:extLst>
          </p:cNvPr>
          <p:cNvSpPr>
            <a:spLocks noGrp="1"/>
          </p:cNvSpPr>
          <p:nvPr>
            <p:ph type="ftr" sz="quarter" idx="11"/>
          </p:nvPr>
        </p:nvSpPr>
        <p:spPr/>
        <p:txBody>
          <a:bodyPr/>
          <a:lstStyle/>
          <a:p>
            <a:r>
              <a:rPr lang="en-NZ"/>
              <a:t>Planning system overview</a:t>
            </a:r>
          </a:p>
        </p:txBody>
      </p:sp>
    </p:spTree>
    <p:extLst>
      <p:ext uri="{BB962C8B-B14F-4D97-AF65-F5344CB8AC3E}">
        <p14:creationId xmlns:p14="http://schemas.microsoft.com/office/powerpoint/2010/main" val="2722455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A64E3-3F5B-C244-ACBB-896BF861B0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60ED07-C365-9B66-DBDA-782FD438545C}"/>
              </a:ext>
            </a:extLst>
          </p:cNvPr>
          <p:cNvSpPr>
            <a:spLocks noGrp="1"/>
          </p:cNvSpPr>
          <p:nvPr>
            <p:ph type="ctrTitle"/>
          </p:nvPr>
        </p:nvSpPr>
        <p:spPr/>
        <p:txBody>
          <a:bodyPr/>
          <a:lstStyle/>
          <a:p>
            <a:r>
              <a:rPr lang="en-NZ"/>
              <a:t>What is different?</a:t>
            </a:r>
            <a:endParaRPr lang="en-US"/>
          </a:p>
        </p:txBody>
      </p:sp>
      <p:sp>
        <p:nvSpPr>
          <p:cNvPr id="3" name="Text Placeholder 2">
            <a:extLst>
              <a:ext uri="{FF2B5EF4-FFF2-40B4-BE49-F238E27FC236}">
                <a16:creationId xmlns:a16="http://schemas.microsoft.com/office/drawing/2014/main" id="{D7D05629-B6B1-F96F-B52E-C0E1EE41A487}"/>
              </a:ext>
            </a:extLst>
          </p:cNvPr>
          <p:cNvSpPr>
            <a:spLocks noGrp="1"/>
          </p:cNvSpPr>
          <p:nvPr>
            <p:ph type="body" sz="quarter" idx="13"/>
          </p:nvPr>
        </p:nvSpPr>
        <p:spPr>
          <a:xfrm>
            <a:off x="865195" y="1878035"/>
            <a:ext cx="10980368" cy="1604353"/>
          </a:xfrm>
        </p:spPr>
        <p:txBody>
          <a:bodyPr/>
          <a:lstStyle/>
          <a:p>
            <a:pPr>
              <a:spcBef>
                <a:spcPts val="1800"/>
              </a:spcBef>
            </a:pPr>
            <a:r>
              <a:rPr lang="en-NZ"/>
              <a:t>National Policy Direction</a:t>
            </a:r>
          </a:p>
          <a:p>
            <a:pPr>
              <a:spcBef>
                <a:spcPts val="1800"/>
              </a:spcBef>
            </a:pPr>
            <a:r>
              <a:rPr lang="en-NZ"/>
              <a:t>National standards</a:t>
            </a:r>
          </a:p>
          <a:p>
            <a:pPr>
              <a:spcBef>
                <a:spcPts val="1800"/>
              </a:spcBef>
            </a:pPr>
            <a:r>
              <a:rPr lang="en-NZ"/>
              <a:t>Regional spatial planning</a:t>
            </a:r>
          </a:p>
          <a:p>
            <a:pPr>
              <a:spcBef>
                <a:spcPts val="1800"/>
              </a:spcBef>
            </a:pPr>
            <a:r>
              <a:rPr lang="en-NZ"/>
              <a:t>Strategic decisions before consent processes begin</a:t>
            </a:r>
          </a:p>
        </p:txBody>
      </p:sp>
      <p:sp>
        <p:nvSpPr>
          <p:cNvPr id="5" name="Footer Placeholder 4">
            <a:extLst>
              <a:ext uri="{FF2B5EF4-FFF2-40B4-BE49-F238E27FC236}">
                <a16:creationId xmlns:a16="http://schemas.microsoft.com/office/drawing/2014/main" id="{FF6878C4-58A0-D231-A52B-3891C5BE9284}"/>
              </a:ext>
            </a:extLst>
          </p:cNvPr>
          <p:cNvSpPr>
            <a:spLocks noGrp="1"/>
          </p:cNvSpPr>
          <p:nvPr>
            <p:ph type="ftr" sz="quarter" idx="11"/>
          </p:nvPr>
        </p:nvSpPr>
        <p:spPr/>
        <p:txBody>
          <a:bodyPr/>
          <a:lstStyle/>
          <a:p>
            <a:r>
              <a:rPr lang="en-NZ"/>
              <a:t>Planning system overview</a:t>
            </a:r>
          </a:p>
        </p:txBody>
      </p:sp>
      <p:grpSp>
        <p:nvGrpSpPr>
          <p:cNvPr id="7" name="Group 6">
            <a:extLst>
              <a:ext uri="{FF2B5EF4-FFF2-40B4-BE49-F238E27FC236}">
                <a16:creationId xmlns:a16="http://schemas.microsoft.com/office/drawing/2014/main" id="{CFCCFA19-15AF-BB42-202D-DE6A5C687C70}"/>
              </a:ext>
            </a:extLst>
          </p:cNvPr>
          <p:cNvGrpSpPr/>
          <p:nvPr/>
        </p:nvGrpSpPr>
        <p:grpSpPr>
          <a:xfrm>
            <a:off x="433810" y="1832308"/>
            <a:ext cx="296658" cy="296658"/>
            <a:chOff x="759261" y="2013050"/>
            <a:chExt cx="365421" cy="365421"/>
          </a:xfrm>
        </p:grpSpPr>
        <p:sp>
          <p:nvSpPr>
            <p:cNvPr id="8" name="Oval 7">
              <a:extLst>
                <a:ext uri="{FF2B5EF4-FFF2-40B4-BE49-F238E27FC236}">
                  <a16:creationId xmlns:a16="http://schemas.microsoft.com/office/drawing/2014/main" id="{77870026-520C-AEC0-45A1-3A48CC9627AC}"/>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9" name="Graphic 8" descr="Caret Right with solid fill">
              <a:extLst>
                <a:ext uri="{FF2B5EF4-FFF2-40B4-BE49-F238E27FC236}">
                  <a16:creationId xmlns:a16="http://schemas.microsoft.com/office/drawing/2014/main" id="{CE32BDF4-9E07-FD7B-76FD-C05186F496E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grpSp>
        <p:nvGrpSpPr>
          <p:cNvPr id="10" name="Group 9">
            <a:extLst>
              <a:ext uri="{FF2B5EF4-FFF2-40B4-BE49-F238E27FC236}">
                <a16:creationId xmlns:a16="http://schemas.microsoft.com/office/drawing/2014/main" id="{538D931C-7A9A-9164-CC4F-343523400570}"/>
              </a:ext>
            </a:extLst>
          </p:cNvPr>
          <p:cNvGrpSpPr/>
          <p:nvPr/>
        </p:nvGrpSpPr>
        <p:grpSpPr>
          <a:xfrm>
            <a:off x="433810" y="2295041"/>
            <a:ext cx="296658" cy="296658"/>
            <a:chOff x="759261" y="2013050"/>
            <a:chExt cx="365421" cy="365421"/>
          </a:xfrm>
        </p:grpSpPr>
        <p:sp>
          <p:nvSpPr>
            <p:cNvPr id="11" name="Oval 10">
              <a:extLst>
                <a:ext uri="{FF2B5EF4-FFF2-40B4-BE49-F238E27FC236}">
                  <a16:creationId xmlns:a16="http://schemas.microsoft.com/office/drawing/2014/main" id="{19125EED-EBE3-91F9-C5F0-C160BE6EA8C4}"/>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12" name="Graphic 11" descr="Caret Right with solid fill">
              <a:extLst>
                <a:ext uri="{FF2B5EF4-FFF2-40B4-BE49-F238E27FC236}">
                  <a16:creationId xmlns:a16="http://schemas.microsoft.com/office/drawing/2014/main" id="{BA6274C4-EBC1-B517-4811-E5D7CDA2F5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grpSp>
        <p:nvGrpSpPr>
          <p:cNvPr id="13" name="Group 12">
            <a:extLst>
              <a:ext uri="{FF2B5EF4-FFF2-40B4-BE49-F238E27FC236}">
                <a16:creationId xmlns:a16="http://schemas.microsoft.com/office/drawing/2014/main" id="{C2F68EC8-75FC-2648-3E11-B062957A714D}"/>
              </a:ext>
            </a:extLst>
          </p:cNvPr>
          <p:cNvGrpSpPr/>
          <p:nvPr/>
        </p:nvGrpSpPr>
        <p:grpSpPr>
          <a:xfrm>
            <a:off x="433810" y="2726919"/>
            <a:ext cx="296658" cy="296658"/>
            <a:chOff x="759261" y="2013050"/>
            <a:chExt cx="365421" cy="365421"/>
          </a:xfrm>
        </p:grpSpPr>
        <p:sp>
          <p:nvSpPr>
            <p:cNvPr id="14" name="Oval 13">
              <a:extLst>
                <a:ext uri="{FF2B5EF4-FFF2-40B4-BE49-F238E27FC236}">
                  <a16:creationId xmlns:a16="http://schemas.microsoft.com/office/drawing/2014/main" id="{9963E3A4-F2E0-62E1-16FF-998997CA1521}"/>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15" name="Graphic 14" descr="Caret Right with solid fill">
              <a:extLst>
                <a:ext uri="{FF2B5EF4-FFF2-40B4-BE49-F238E27FC236}">
                  <a16:creationId xmlns:a16="http://schemas.microsoft.com/office/drawing/2014/main" id="{6A071610-1B92-AA11-87C7-FF1D5E02BC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grpSp>
        <p:nvGrpSpPr>
          <p:cNvPr id="25" name="Group 24">
            <a:extLst>
              <a:ext uri="{FF2B5EF4-FFF2-40B4-BE49-F238E27FC236}">
                <a16:creationId xmlns:a16="http://schemas.microsoft.com/office/drawing/2014/main" id="{5757D4DF-6097-AE07-B56F-FED416EF86B5}"/>
              </a:ext>
            </a:extLst>
          </p:cNvPr>
          <p:cNvGrpSpPr/>
          <p:nvPr/>
        </p:nvGrpSpPr>
        <p:grpSpPr>
          <a:xfrm>
            <a:off x="433810" y="3185730"/>
            <a:ext cx="296658" cy="296658"/>
            <a:chOff x="759261" y="2013050"/>
            <a:chExt cx="365421" cy="365421"/>
          </a:xfrm>
        </p:grpSpPr>
        <p:sp>
          <p:nvSpPr>
            <p:cNvPr id="27" name="Oval 26">
              <a:extLst>
                <a:ext uri="{FF2B5EF4-FFF2-40B4-BE49-F238E27FC236}">
                  <a16:creationId xmlns:a16="http://schemas.microsoft.com/office/drawing/2014/main" id="{C5336958-C6E5-E438-213B-2A0F67CD03C1}"/>
                </a:ext>
              </a:extLst>
            </p:cNvPr>
            <p:cNvSpPr/>
            <p:nvPr/>
          </p:nvSpPr>
          <p:spPr>
            <a:xfrm>
              <a:off x="759261" y="2013050"/>
              <a:ext cx="365421" cy="365421"/>
            </a:xfrm>
            <a:prstGeom prst="ellipse">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pic>
          <p:nvPicPr>
            <p:cNvPr id="28" name="Graphic 27" descr="Caret Right with solid fill">
              <a:extLst>
                <a:ext uri="{FF2B5EF4-FFF2-40B4-BE49-F238E27FC236}">
                  <a16:creationId xmlns:a16="http://schemas.microsoft.com/office/drawing/2014/main" id="{A2C21E2D-2E87-AAEA-467E-CB780790D4E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472" y="2054261"/>
              <a:ext cx="282998" cy="282998"/>
            </a:xfrm>
            <a:prstGeom prst="rect">
              <a:avLst/>
            </a:prstGeom>
          </p:spPr>
        </p:pic>
      </p:grpSp>
      <p:sp>
        <p:nvSpPr>
          <p:cNvPr id="16" name="TextBox 15">
            <a:extLst>
              <a:ext uri="{FF2B5EF4-FFF2-40B4-BE49-F238E27FC236}">
                <a16:creationId xmlns:a16="http://schemas.microsoft.com/office/drawing/2014/main" id="{D1075D81-D535-C73B-709E-A0942A7097A0}"/>
              </a:ext>
            </a:extLst>
          </p:cNvPr>
          <p:cNvSpPr txBox="1"/>
          <p:nvPr/>
        </p:nvSpPr>
        <p:spPr>
          <a:xfrm>
            <a:off x="258629" y="1294958"/>
            <a:ext cx="6096750" cy="386388"/>
          </a:xfrm>
          <a:prstGeom prst="rect">
            <a:avLst/>
          </a:prstGeom>
          <a:noFill/>
        </p:spPr>
        <p:txBody>
          <a:bodyPr wrap="square">
            <a:spAutoFit/>
          </a:bodyPr>
          <a:lstStyle/>
          <a:p>
            <a:pPr>
              <a:lnSpc>
                <a:spcPts val="2600"/>
              </a:lnSpc>
              <a:spcBef>
                <a:spcPts val="1200"/>
              </a:spcBef>
            </a:pPr>
            <a:r>
              <a:rPr lang="en-NZ" sz="1300" b="1">
                <a:latin typeface="Calibri" panose="020F0502020204030204" pitchFamily="34" charset="0"/>
                <a:ea typeface="Calibri" panose="020F0502020204030204" pitchFamily="34" charset="0"/>
                <a:cs typeface="Calibri" panose="020F0502020204030204" pitchFamily="34" charset="0"/>
              </a:rPr>
              <a:t>The new system places greater emphasis on:</a:t>
            </a:r>
          </a:p>
        </p:txBody>
      </p:sp>
      <p:sp>
        <p:nvSpPr>
          <p:cNvPr id="21" name="Rectangle 20">
            <a:extLst>
              <a:ext uri="{FF2B5EF4-FFF2-40B4-BE49-F238E27FC236}">
                <a16:creationId xmlns:a16="http://schemas.microsoft.com/office/drawing/2014/main" id="{5C7044A7-D5EC-4A4D-FAE2-1742015E6818}"/>
              </a:ext>
            </a:extLst>
          </p:cNvPr>
          <p:cNvSpPr/>
          <p:nvPr/>
        </p:nvSpPr>
        <p:spPr>
          <a:xfrm>
            <a:off x="6621517" y="578163"/>
            <a:ext cx="5235520" cy="5621715"/>
          </a:xfrm>
          <a:prstGeom prst="rect">
            <a:avLst/>
          </a:prstGeom>
          <a:solidFill>
            <a:srgbClr val="D9EE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2" name="Subtitle 2">
            <a:extLst>
              <a:ext uri="{FF2B5EF4-FFF2-40B4-BE49-F238E27FC236}">
                <a16:creationId xmlns:a16="http://schemas.microsoft.com/office/drawing/2014/main" id="{C266F19D-9345-B895-8C27-41E9F64AD3BF}"/>
              </a:ext>
            </a:extLst>
          </p:cNvPr>
          <p:cNvSpPr txBox="1">
            <a:spLocks/>
          </p:cNvSpPr>
          <p:nvPr/>
        </p:nvSpPr>
        <p:spPr>
          <a:xfrm>
            <a:off x="7169324" y="1294958"/>
            <a:ext cx="4263158" cy="1963195"/>
          </a:xfrm>
          <a:prstGeom prst="rect">
            <a:avLst/>
          </a:prstGeom>
        </p:spPr>
        <p:txBody>
          <a:bodyPr vert="horz" wrap="square"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Calibri Light" panose="020F0302020204030204" pitchFamily="34" charset="0"/>
                <a:ea typeface="+mn-ea"/>
                <a:cs typeface="Calibri Light" panose="020F03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tabLst/>
              <a:defRPr sz="2000" b="1" i="0" kern="1200">
                <a:solidFill>
                  <a:schemeClr val="tx1"/>
                </a:solidFill>
                <a:latin typeface="Georgia" panose="02040502050405020303" pitchFamily="18" charset="0"/>
                <a:ea typeface="+mn-ea"/>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tabLst/>
              <a:defRPr sz="1800" b="0" i="0" kern="1200">
                <a:solidFill>
                  <a:schemeClr val="tx1"/>
                </a:solidFill>
                <a:latin typeface="Calibri Light" panose="020F0302020204030204" pitchFamily="34" charset="0"/>
                <a:ea typeface="+mn-ea"/>
                <a:cs typeface="Calibri Light" panose="020F03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tabLst/>
              <a:defRPr sz="1600" kern="1200">
                <a:solidFill>
                  <a:schemeClr val="tx1"/>
                </a:solidFill>
                <a:latin typeface="Calibri" panose="020F0502020204030204" pitchFamily="34" charset="0"/>
                <a:ea typeface="+mn-ea"/>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tabLst/>
              <a:defRPr sz="1600" kern="1200">
                <a:solidFill>
                  <a:schemeClr val="tx1"/>
                </a:solidFill>
                <a:latin typeface="Calibri" panose="020F0502020204030204" pitchFamily="34" charset="0"/>
                <a:ea typeface="+mn-ea"/>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NZ"/>
              <a:t>The new system intends to reduce duplication and litigation, and provide greater certainty for communities, councils, developers and investors. </a:t>
            </a:r>
          </a:p>
        </p:txBody>
      </p:sp>
      <p:pic>
        <p:nvPicPr>
          <p:cNvPr id="23" name="Picture Placeholder 8">
            <a:extLst>
              <a:ext uri="{FF2B5EF4-FFF2-40B4-BE49-F238E27FC236}">
                <a16:creationId xmlns:a16="http://schemas.microsoft.com/office/drawing/2014/main" id="{DDADB4B4-A1D4-3A88-45B7-CDC17B8C0B45}"/>
              </a:ext>
            </a:extLst>
          </p:cNvPr>
          <p:cNvPicPr>
            <a:picLocks noChangeAspect="1"/>
          </p:cNvPicPr>
          <p:nvPr/>
        </p:nvPicPr>
        <p:blipFill>
          <a:blip r:embed="rId3"/>
          <a:srcRect l="4483" t="16162" r="73" b="13903"/>
          <a:stretch>
            <a:fillRect/>
          </a:stretch>
        </p:blipFill>
        <p:spPr>
          <a:xfrm>
            <a:off x="6627254" y="3648673"/>
            <a:ext cx="5224046" cy="2551205"/>
          </a:xfrm>
          <a:prstGeom prst="rect">
            <a:avLst/>
          </a:prstGeom>
        </p:spPr>
      </p:pic>
    </p:spTree>
    <p:extLst>
      <p:ext uri="{BB962C8B-B14F-4D97-AF65-F5344CB8AC3E}">
        <p14:creationId xmlns:p14="http://schemas.microsoft.com/office/powerpoint/2010/main" val="385256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2C6AD-2210-B897-1CB9-98C110BADB28}"/>
              </a:ext>
            </a:extLst>
          </p:cNvPr>
          <p:cNvSpPr>
            <a:spLocks noGrp="1"/>
          </p:cNvSpPr>
          <p:nvPr>
            <p:ph type="ctrTitle"/>
          </p:nvPr>
        </p:nvSpPr>
        <p:spPr/>
        <p:txBody>
          <a:bodyPr/>
          <a:lstStyle/>
          <a:p>
            <a:r>
              <a:rPr lang="en-NZ"/>
              <a:t>Supporting housing, infrastructure and growth</a:t>
            </a:r>
            <a:br>
              <a:rPr lang="en-NZ"/>
            </a:br>
            <a:endParaRPr lang="en-US"/>
          </a:p>
        </p:txBody>
      </p:sp>
      <p:pic>
        <p:nvPicPr>
          <p:cNvPr id="9" name="Picture Placeholder 8">
            <a:extLst>
              <a:ext uri="{FF2B5EF4-FFF2-40B4-BE49-F238E27FC236}">
                <a16:creationId xmlns:a16="http://schemas.microsoft.com/office/drawing/2014/main" id="{7303B8BE-A8C9-E9DA-BC88-DA00D8886C08}"/>
              </a:ext>
            </a:extLst>
          </p:cNvPr>
          <p:cNvPicPr>
            <a:picLocks noGrp="1" noChangeAspect="1"/>
          </p:cNvPicPr>
          <p:nvPr>
            <p:ph type="pic" sz="quarter" idx="15"/>
          </p:nvPr>
        </p:nvPicPr>
        <p:blipFill>
          <a:blip r:embed="rId2"/>
          <a:srcRect t="5503" b="5503"/>
          <a:stretch/>
        </p:blipFill>
        <p:spPr>
          <a:prstGeom prst="rect">
            <a:avLst/>
          </a:prstGeom>
        </p:spPr>
      </p:pic>
      <p:sp>
        <p:nvSpPr>
          <p:cNvPr id="5" name="Footer Placeholder 4">
            <a:extLst>
              <a:ext uri="{FF2B5EF4-FFF2-40B4-BE49-F238E27FC236}">
                <a16:creationId xmlns:a16="http://schemas.microsoft.com/office/drawing/2014/main" id="{73B18244-AE88-E6AC-1C6D-E8A804465D19}"/>
              </a:ext>
            </a:extLst>
          </p:cNvPr>
          <p:cNvSpPr>
            <a:spLocks noGrp="1"/>
          </p:cNvSpPr>
          <p:nvPr>
            <p:ph type="ftr" sz="quarter" idx="11"/>
          </p:nvPr>
        </p:nvSpPr>
        <p:spPr/>
        <p:txBody>
          <a:bodyPr/>
          <a:lstStyle/>
          <a:p>
            <a:r>
              <a:rPr lang="en-NZ">
                <a:solidFill>
                  <a:schemeClr val="tx1"/>
                </a:solidFill>
              </a:rPr>
              <a:t>Planning system overview</a:t>
            </a:r>
          </a:p>
        </p:txBody>
      </p:sp>
      <p:sp>
        <p:nvSpPr>
          <p:cNvPr id="6" name="Slide Number Placeholder 5">
            <a:extLst>
              <a:ext uri="{FF2B5EF4-FFF2-40B4-BE49-F238E27FC236}">
                <a16:creationId xmlns:a16="http://schemas.microsoft.com/office/drawing/2014/main" id="{36F61905-A2CC-799E-2203-1C3EA477DC0C}"/>
              </a:ext>
            </a:extLst>
          </p:cNvPr>
          <p:cNvSpPr>
            <a:spLocks noGrp="1"/>
          </p:cNvSpPr>
          <p:nvPr>
            <p:ph type="sldNum" sz="quarter" idx="12"/>
          </p:nvPr>
        </p:nvSpPr>
        <p:spPr/>
        <p:txBody>
          <a:bodyPr/>
          <a:lstStyle/>
          <a:p>
            <a:fld id="{7398C9FC-D1FB-0347-8E54-6FCB763BC892}" type="slidenum">
              <a:rPr lang="en-US" smtClean="0"/>
              <a:pPr/>
              <a:t>6</a:t>
            </a:fld>
            <a:endParaRPr lang="en-US"/>
          </a:p>
        </p:txBody>
      </p:sp>
      <p:sp>
        <p:nvSpPr>
          <p:cNvPr id="4" name="Subtitle 3">
            <a:extLst>
              <a:ext uri="{FF2B5EF4-FFF2-40B4-BE49-F238E27FC236}">
                <a16:creationId xmlns:a16="http://schemas.microsoft.com/office/drawing/2014/main" id="{0F6EE0CD-7333-8D28-63D0-9E3C185B7865}"/>
              </a:ext>
            </a:extLst>
          </p:cNvPr>
          <p:cNvSpPr txBox="1">
            <a:spLocks/>
          </p:cNvSpPr>
          <p:nvPr/>
        </p:nvSpPr>
        <p:spPr>
          <a:xfrm>
            <a:off x="265732" y="2002310"/>
            <a:ext cx="10488975" cy="68506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Georgia" panose="02040502050405020303" pitchFamily="18"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24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24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Char char="•"/>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600"/>
              </a:lnSpc>
              <a:spcBef>
                <a:spcPts val="1200"/>
              </a:spcBef>
            </a:pPr>
            <a:r>
              <a:rPr lang="en-NZ" sz="2000" b="0">
                <a:latin typeface="Calibri Light" panose="020F0302020204030204" pitchFamily="34" charset="0"/>
                <a:ea typeface="Calibri Light" panose="020F0302020204030204" pitchFamily="34" charset="0"/>
                <a:cs typeface="Calibri Light" panose="020F0302020204030204" pitchFamily="34" charset="0"/>
              </a:rPr>
              <a:t>Better planning for future growth</a:t>
            </a:r>
          </a:p>
        </p:txBody>
      </p:sp>
      <p:sp>
        <p:nvSpPr>
          <p:cNvPr id="8" name="Text Placeholder 7">
            <a:extLst>
              <a:ext uri="{FF2B5EF4-FFF2-40B4-BE49-F238E27FC236}">
                <a16:creationId xmlns:a16="http://schemas.microsoft.com/office/drawing/2014/main" id="{8B58B955-6BBA-A4F8-DCF0-4777522C8545}"/>
              </a:ext>
            </a:extLst>
          </p:cNvPr>
          <p:cNvSpPr>
            <a:spLocks noGrp="1"/>
          </p:cNvSpPr>
          <p:nvPr>
            <p:ph type="body" sz="quarter" idx="13"/>
          </p:nvPr>
        </p:nvSpPr>
        <p:spPr>
          <a:xfrm>
            <a:off x="360000" y="2656008"/>
            <a:ext cx="3575413" cy="2835474"/>
          </a:xfrm>
        </p:spPr>
        <p:txBody>
          <a:bodyPr/>
          <a:lstStyle/>
          <a:p>
            <a:r>
              <a:rPr lang="en-NZ"/>
              <a:t>The new system is designed to:</a:t>
            </a:r>
          </a:p>
          <a:p>
            <a:pPr marL="105750" indent="-285750">
              <a:spcBef>
                <a:spcPts val="1800"/>
              </a:spcBef>
              <a:buFont typeface="Arial" panose="020B0604020202020204" pitchFamily="34" charset="0"/>
              <a:buChar char="•"/>
            </a:pPr>
            <a:r>
              <a:rPr lang="en-NZ"/>
              <a:t>support housing growth</a:t>
            </a:r>
          </a:p>
          <a:p>
            <a:pPr marL="105750" indent="-285750">
              <a:spcBef>
                <a:spcPts val="1800"/>
              </a:spcBef>
              <a:buFont typeface="Arial" panose="020B0604020202020204" pitchFamily="34" charset="0"/>
              <a:buChar char="•"/>
            </a:pPr>
            <a:r>
              <a:rPr lang="en-NZ"/>
              <a:t>support infrastructure delivery</a:t>
            </a:r>
          </a:p>
          <a:p>
            <a:pPr marL="105750" indent="-285750">
              <a:spcBef>
                <a:spcPts val="1800"/>
              </a:spcBef>
              <a:buFont typeface="Arial" panose="020B0604020202020204" pitchFamily="34" charset="0"/>
              <a:buChar char="•"/>
            </a:pPr>
            <a:r>
              <a:rPr lang="en-NZ"/>
              <a:t>enable economic growth and change</a:t>
            </a:r>
          </a:p>
          <a:p>
            <a:pPr marL="105750" indent="-285750">
              <a:spcBef>
                <a:spcPts val="1800"/>
              </a:spcBef>
              <a:buFont typeface="Arial" panose="020B0604020202020204" pitchFamily="34" charset="0"/>
              <a:buChar char="•"/>
            </a:pPr>
            <a:r>
              <a:rPr lang="en-NZ"/>
              <a:t>create well-functioning urban and rural areas</a:t>
            </a:r>
          </a:p>
          <a:p>
            <a:pPr marL="105750" indent="-285750">
              <a:spcBef>
                <a:spcPts val="1800"/>
              </a:spcBef>
              <a:buFont typeface="Arial" panose="020B0604020202020204" pitchFamily="34" charset="0"/>
              <a:buChar char="•"/>
            </a:pPr>
            <a:r>
              <a:rPr lang="en-NZ"/>
              <a:t>enable competitive urban land markets.</a:t>
            </a:r>
          </a:p>
          <a:p>
            <a:endParaRPr lang="en-NZ"/>
          </a:p>
          <a:p>
            <a:endParaRPr lang="en-NZ"/>
          </a:p>
        </p:txBody>
      </p:sp>
    </p:spTree>
    <p:extLst>
      <p:ext uri="{BB962C8B-B14F-4D97-AF65-F5344CB8AC3E}">
        <p14:creationId xmlns:p14="http://schemas.microsoft.com/office/powerpoint/2010/main" val="2936256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4D33C-BE43-BAA6-7282-9FBCFFE649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F25E0-D956-A00E-C12A-3C38B7F8C777}"/>
              </a:ext>
            </a:extLst>
          </p:cNvPr>
          <p:cNvSpPr>
            <a:spLocks noGrp="1"/>
          </p:cNvSpPr>
          <p:nvPr>
            <p:ph type="ctrTitle"/>
          </p:nvPr>
        </p:nvSpPr>
        <p:spPr/>
        <p:txBody>
          <a:bodyPr/>
          <a:lstStyle/>
          <a:p>
            <a:r>
              <a:rPr lang="en-NZ"/>
              <a:t>Protecting what matters most</a:t>
            </a:r>
          </a:p>
        </p:txBody>
      </p:sp>
      <p:pic>
        <p:nvPicPr>
          <p:cNvPr id="9" name="Picture Placeholder 8">
            <a:extLst>
              <a:ext uri="{FF2B5EF4-FFF2-40B4-BE49-F238E27FC236}">
                <a16:creationId xmlns:a16="http://schemas.microsoft.com/office/drawing/2014/main" id="{3EEB29FD-2F80-BA9D-E4A3-6393ED4667B5}"/>
              </a:ext>
            </a:extLst>
          </p:cNvPr>
          <p:cNvPicPr>
            <a:picLocks noGrp="1" noChangeAspect="1"/>
          </p:cNvPicPr>
          <p:nvPr>
            <p:ph type="pic" sz="quarter" idx="15"/>
          </p:nvPr>
        </p:nvPicPr>
        <p:blipFill>
          <a:blip r:embed="rId2"/>
          <a:srcRect t="5457" b="5457"/>
          <a:stretch/>
        </p:blipFill>
        <p:spPr>
          <a:prstGeom prst="rect">
            <a:avLst/>
          </a:prstGeom>
        </p:spPr>
      </p:pic>
      <p:sp>
        <p:nvSpPr>
          <p:cNvPr id="5" name="Footer Placeholder 4">
            <a:extLst>
              <a:ext uri="{FF2B5EF4-FFF2-40B4-BE49-F238E27FC236}">
                <a16:creationId xmlns:a16="http://schemas.microsoft.com/office/drawing/2014/main" id="{938DB886-2B1A-A03C-E57B-79C484A0E8F4}"/>
              </a:ext>
            </a:extLst>
          </p:cNvPr>
          <p:cNvSpPr>
            <a:spLocks noGrp="1"/>
          </p:cNvSpPr>
          <p:nvPr>
            <p:ph type="ftr" sz="quarter" idx="11"/>
          </p:nvPr>
        </p:nvSpPr>
        <p:spPr/>
        <p:txBody>
          <a:bodyPr/>
          <a:lstStyle/>
          <a:p>
            <a:r>
              <a:rPr lang="en-NZ">
                <a:solidFill>
                  <a:schemeClr val="tx1"/>
                </a:solidFill>
              </a:rPr>
              <a:t>Planning system overview</a:t>
            </a:r>
          </a:p>
        </p:txBody>
      </p:sp>
      <p:sp>
        <p:nvSpPr>
          <p:cNvPr id="6" name="Slide Number Placeholder 5">
            <a:extLst>
              <a:ext uri="{FF2B5EF4-FFF2-40B4-BE49-F238E27FC236}">
                <a16:creationId xmlns:a16="http://schemas.microsoft.com/office/drawing/2014/main" id="{E6E7FF16-1D3F-D04C-3BA1-554214F1268B}"/>
              </a:ext>
            </a:extLst>
          </p:cNvPr>
          <p:cNvSpPr>
            <a:spLocks noGrp="1"/>
          </p:cNvSpPr>
          <p:nvPr>
            <p:ph type="sldNum" sz="quarter" idx="12"/>
          </p:nvPr>
        </p:nvSpPr>
        <p:spPr/>
        <p:txBody>
          <a:bodyPr/>
          <a:lstStyle/>
          <a:p>
            <a:fld id="{7398C9FC-D1FB-0347-8E54-6FCB763BC892}" type="slidenum">
              <a:rPr lang="en-US" smtClean="0"/>
              <a:pPr/>
              <a:t>7</a:t>
            </a:fld>
            <a:endParaRPr lang="en-US"/>
          </a:p>
        </p:txBody>
      </p:sp>
      <p:sp>
        <p:nvSpPr>
          <p:cNvPr id="4" name="Subtitle 3">
            <a:extLst>
              <a:ext uri="{FF2B5EF4-FFF2-40B4-BE49-F238E27FC236}">
                <a16:creationId xmlns:a16="http://schemas.microsoft.com/office/drawing/2014/main" id="{596065ED-2AAC-1A71-4058-89D9324171C0}"/>
              </a:ext>
            </a:extLst>
          </p:cNvPr>
          <p:cNvSpPr txBox="1">
            <a:spLocks/>
          </p:cNvSpPr>
          <p:nvPr/>
        </p:nvSpPr>
        <p:spPr>
          <a:xfrm>
            <a:off x="265732" y="1635475"/>
            <a:ext cx="3575413" cy="68506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Georgia" panose="02040502050405020303" pitchFamily="18"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24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24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Char char="•"/>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600"/>
              </a:lnSpc>
              <a:spcBef>
                <a:spcPts val="1200"/>
              </a:spcBef>
            </a:pPr>
            <a:r>
              <a:rPr lang="en-NZ" sz="2000" b="0">
                <a:latin typeface="Calibri Light" panose="020F0302020204030204" pitchFamily="34" charset="0"/>
                <a:ea typeface="Calibri Light" panose="020F0302020204030204" pitchFamily="34" charset="0"/>
                <a:cs typeface="Calibri Light" panose="020F0302020204030204" pitchFamily="34" charset="0"/>
              </a:rPr>
              <a:t>A stronger framework for environmental management</a:t>
            </a:r>
          </a:p>
        </p:txBody>
      </p:sp>
      <p:sp>
        <p:nvSpPr>
          <p:cNvPr id="8" name="Text Placeholder 7">
            <a:extLst>
              <a:ext uri="{FF2B5EF4-FFF2-40B4-BE49-F238E27FC236}">
                <a16:creationId xmlns:a16="http://schemas.microsoft.com/office/drawing/2014/main" id="{F5EEEA01-7382-44B5-91AE-C594CE46FC67}"/>
              </a:ext>
            </a:extLst>
          </p:cNvPr>
          <p:cNvSpPr>
            <a:spLocks noGrp="1"/>
          </p:cNvSpPr>
          <p:nvPr>
            <p:ph type="body" sz="quarter" idx="13"/>
          </p:nvPr>
        </p:nvSpPr>
        <p:spPr>
          <a:xfrm>
            <a:off x="360000" y="2656008"/>
            <a:ext cx="3575413" cy="2835474"/>
          </a:xfrm>
        </p:spPr>
        <p:txBody>
          <a:bodyPr/>
          <a:lstStyle/>
          <a:p>
            <a:r>
              <a:rPr lang="en-NZ"/>
              <a:t>The system uses:</a:t>
            </a:r>
          </a:p>
          <a:p>
            <a:pPr marL="105750" indent="-285750">
              <a:spcBef>
                <a:spcPts val="1800"/>
              </a:spcBef>
              <a:buFont typeface="Arial" panose="020B0604020202020204" pitchFamily="34" charset="0"/>
              <a:buChar char="•"/>
            </a:pPr>
            <a:r>
              <a:rPr lang="en-NZ"/>
              <a:t>National direction</a:t>
            </a:r>
          </a:p>
          <a:p>
            <a:pPr marL="105750" indent="-285750">
              <a:spcBef>
                <a:spcPts val="1800"/>
              </a:spcBef>
              <a:buFont typeface="Arial" panose="020B0604020202020204" pitchFamily="34" charset="0"/>
              <a:buChar char="•"/>
            </a:pPr>
            <a:r>
              <a:rPr lang="en-NZ"/>
              <a:t>Environmental limits</a:t>
            </a:r>
          </a:p>
          <a:p>
            <a:pPr marL="105750" indent="-285750">
              <a:spcBef>
                <a:spcPts val="1800"/>
              </a:spcBef>
              <a:buFont typeface="Arial" panose="020B0604020202020204" pitchFamily="34" charset="0"/>
              <a:buChar char="•"/>
            </a:pPr>
            <a:r>
              <a:rPr lang="en-NZ"/>
              <a:t>Natural environment plans</a:t>
            </a:r>
          </a:p>
          <a:p>
            <a:pPr marL="105750" indent="-285750">
              <a:spcBef>
                <a:spcPts val="1800"/>
              </a:spcBef>
              <a:buFont typeface="Arial" panose="020B0604020202020204" pitchFamily="34" charset="0"/>
              <a:buChar char="•"/>
            </a:pPr>
            <a:r>
              <a:rPr lang="en-NZ"/>
              <a:t>Regional implementation</a:t>
            </a:r>
          </a:p>
          <a:p>
            <a:endParaRPr lang="en-NZ"/>
          </a:p>
        </p:txBody>
      </p:sp>
    </p:spTree>
    <p:extLst>
      <p:ext uri="{BB962C8B-B14F-4D97-AF65-F5344CB8AC3E}">
        <p14:creationId xmlns:p14="http://schemas.microsoft.com/office/powerpoint/2010/main" val="1496906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E70AA-891A-269E-6CFD-ED73F3C9D9CD}"/>
            </a:ext>
          </a:extLst>
        </p:cNvPr>
        <p:cNvGrpSpPr/>
        <p:nvPr/>
      </p:nvGrpSpPr>
      <p:grpSpPr>
        <a:xfrm>
          <a:off x="0" y="0"/>
          <a:ext cx="0" cy="0"/>
          <a:chOff x="0" y="0"/>
          <a:chExt cx="0" cy="0"/>
        </a:xfrm>
      </p:grpSpPr>
      <p:sp>
        <p:nvSpPr>
          <p:cNvPr id="23" name="Flowchart: Terminator 22">
            <a:extLst>
              <a:ext uri="{FF2B5EF4-FFF2-40B4-BE49-F238E27FC236}">
                <a16:creationId xmlns:a16="http://schemas.microsoft.com/office/drawing/2014/main" id="{C9C69B2D-86A3-5FFC-7E8F-F4919D1E8B4C}"/>
              </a:ext>
            </a:extLst>
          </p:cNvPr>
          <p:cNvSpPr/>
          <p:nvPr/>
        </p:nvSpPr>
        <p:spPr>
          <a:xfrm>
            <a:off x="9619517" y="3758425"/>
            <a:ext cx="1687398" cy="557236"/>
          </a:xfrm>
          <a:prstGeom prst="flowChartTerminator">
            <a:avLst/>
          </a:prstGeom>
          <a:solidFill>
            <a:srgbClr val="C5E5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4" name="Text Placeholder 7">
            <a:extLst>
              <a:ext uri="{FF2B5EF4-FFF2-40B4-BE49-F238E27FC236}">
                <a16:creationId xmlns:a16="http://schemas.microsoft.com/office/drawing/2014/main" id="{32CEDDC4-766E-71E6-EADE-5BE551BE49E2}"/>
              </a:ext>
            </a:extLst>
          </p:cNvPr>
          <p:cNvSpPr txBox="1">
            <a:spLocks/>
          </p:cNvSpPr>
          <p:nvPr/>
        </p:nvSpPr>
        <p:spPr>
          <a:xfrm>
            <a:off x="9814127" y="3830426"/>
            <a:ext cx="1383965"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a:t>Shared digital services</a:t>
            </a:r>
          </a:p>
        </p:txBody>
      </p:sp>
      <p:sp>
        <p:nvSpPr>
          <p:cNvPr id="20" name="Flowchart: Terminator 19">
            <a:extLst>
              <a:ext uri="{FF2B5EF4-FFF2-40B4-BE49-F238E27FC236}">
                <a16:creationId xmlns:a16="http://schemas.microsoft.com/office/drawing/2014/main" id="{0BB5B967-741F-560E-7A14-B99FF0E67C96}"/>
              </a:ext>
            </a:extLst>
          </p:cNvPr>
          <p:cNvSpPr/>
          <p:nvPr/>
        </p:nvSpPr>
        <p:spPr>
          <a:xfrm>
            <a:off x="9772442" y="2058483"/>
            <a:ext cx="1770680" cy="557236"/>
          </a:xfrm>
          <a:prstGeom prst="flowChartTerminator">
            <a:avLst/>
          </a:prstGeom>
          <a:solidFill>
            <a:srgbClr val="D5D7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9" name="Flowchart: Terminator 18">
            <a:extLst>
              <a:ext uri="{FF2B5EF4-FFF2-40B4-BE49-F238E27FC236}">
                <a16:creationId xmlns:a16="http://schemas.microsoft.com/office/drawing/2014/main" id="{4BFC03DE-1912-3E92-88B5-9D86D22AEB57}"/>
              </a:ext>
            </a:extLst>
          </p:cNvPr>
          <p:cNvSpPr/>
          <p:nvPr/>
        </p:nvSpPr>
        <p:spPr>
          <a:xfrm>
            <a:off x="7285932" y="4674774"/>
            <a:ext cx="2196184" cy="669894"/>
          </a:xfrm>
          <a:prstGeom prst="flowChartTerminator">
            <a:avLst/>
          </a:prstGeom>
          <a:solidFill>
            <a:srgbClr val="EFE8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Flowchart: Terminator 17">
            <a:extLst>
              <a:ext uri="{FF2B5EF4-FFF2-40B4-BE49-F238E27FC236}">
                <a16:creationId xmlns:a16="http://schemas.microsoft.com/office/drawing/2014/main" id="{3FE7F06A-5359-13FD-1669-7E90CFD77BA4}"/>
              </a:ext>
            </a:extLst>
          </p:cNvPr>
          <p:cNvSpPr/>
          <p:nvPr/>
        </p:nvSpPr>
        <p:spPr>
          <a:xfrm>
            <a:off x="5553418" y="3805151"/>
            <a:ext cx="1687398" cy="557236"/>
          </a:xfrm>
          <a:prstGeom prst="flowChartTerminator">
            <a:avLst/>
          </a:prstGeom>
          <a:solidFill>
            <a:srgbClr val="D5D7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Flowchart: Terminator 16">
            <a:extLst>
              <a:ext uri="{FF2B5EF4-FFF2-40B4-BE49-F238E27FC236}">
                <a16:creationId xmlns:a16="http://schemas.microsoft.com/office/drawing/2014/main" id="{872ECCB9-CA03-176D-E92E-0B8AFAA44231}"/>
              </a:ext>
            </a:extLst>
          </p:cNvPr>
          <p:cNvSpPr/>
          <p:nvPr/>
        </p:nvSpPr>
        <p:spPr>
          <a:xfrm>
            <a:off x="5391374" y="2063237"/>
            <a:ext cx="1687398" cy="557236"/>
          </a:xfrm>
          <a:prstGeom prst="flowChartTerminator">
            <a:avLst/>
          </a:prstGeom>
          <a:solidFill>
            <a:srgbClr val="C5E5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5" name="Flowchart: Terminator 14">
            <a:extLst>
              <a:ext uri="{FF2B5EF4-FFF2-40B4-BE49-F238E27FC236}">
                <a16:creationId xmlns:a16="http://schemas.microsoft.com/office/drawing/2014/main" id="{6B43E8AA-5ADF-2D1A-3060-9E2F8C670766}"/>
              </a:ext>
            </a:extLst>
          </p:cNvPr>
          <p:cNvSpPr/>
          <p:nvPr/>
        </p:nvSpPr>
        <p:spPr>
          <a:xfrm>
            <a:off x="7365500" y="1137508"/>
            <a:ext cx="2039602" cy="581067"/>
          </a:xfrm>
          <a:prstGeom prst="flowChartTerminator">
            <a:avLst/>
          </a:prstGeom>
          <a:solidFill>
            <a:srgbClr val="EFE8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F46FBDDE-17E7-4A23-10BF-3D7EA62D20AD}"/>
              </a:ext>
            </a:extLst>
          </p:cNvPr>
          <p:cNvSpPr>
            <a:spLocks noGrp="1"/>
          </p:cNvSpPr>
          <p:nvPr>
            <p:ph type="ctrTitle"/>
          </p:nvPr>
        </p:nvSpPr>
        <p:spPr>
          <a:xfrm>
            <a:off x="360000" y="888677"/>
            <a:ext cx="4698479" cy="934816"/>
          </a:xfrm>
        </p:spPr>
        <p:txBody>
          <a:bodyPr/>
          <a:lstStyle/>
          <a:p>
            <a:r>
              <a:rPr lang="en-NZ"/>
              <a:t>A nationally connected planning system</a:t>
            </a:r>
          </a:p>
        </p:txBody>
      </p:sp>
      <p:sp>
        <p:nvSpPr>
          <p:cNvPr id="4" name="Subtitle 3">
            <a:extLst>
              <a:ext uri="{FF2B5EF4-FFF2-40B4-BE49-F238E27FC236}">
                <a16:creationId xmlns:a16="http://schemas.microsoft.com/office/drawing/2014/main" id="{8E3AFAC4-13B3-E264-0D15-6B9793D81DDC}"/>
              </a:ext>
            </a:extLst>
          </p:cNvPr>
          <p:cNvSpPr>
            <a:spLocks noGrp="1"/>
          </p:cNvSpPr>
          <p:nvPr>
            <p:ph type="subTitle" idx="1"/>
          </p:nvPr>
        </p:nvSpPr>
        <p:spPr>
          <a:xfrm>
            <a:off x="360000" y="1748141"/>
            <a:ext cx="4698479" cy="365699"/>
          </a:xfrm>
        </p:spPr>
        <p:txBody>
          <a:bodyPr/>
          <a:lstStyle/>
          <a:p>
            <a:pPr>
              <a:lnSpc>
                <a:spcPts val="2600"/>
              </a:lnSpc>
              <a:spcBef>
                <a:spcPts val="1200"/>
              </a:spcBef>
            </a:pPr>
            <a:r>
              <a:rPr lang="en-NZ" sz="2000"/>
              <a:t>Working as one system</a:t>
            </a:r>
          </a:p>
        </p:txBody>
      </p:sp>
      <p:sp>
        <p:nvSpPr>
          <p:cNvPr id="5" name="Footer Placeholder 4">
            <a:extLst>
              <a:ext uri="{FF2B5EF4-FFF2-40B4-BE49-F238E27FC236}">
                <a16:creationId xmlns:a16="http://schemas.microsoft.com/office/drawing/2014/main" id="{075BC95E-D343-4671-93B9-146877D5D9D1}"/>
              </a:ext>
            </a:extLst>
          </p:cNvPr>
          <p:cNvSpPr>
            <a:spLocks noGrp="1"/>
          </p:cNvSpPr>
          <p:nvPr>
            <p:ph type="ftr" sz="quarter" idx="11"/>
          </p:nvPr>
        </p:nvSpPr>
        <p:spPr/>
        <p:txBody>
          <a:bodyPr/>
          <a:lstStyle/>
          <a:p>
            <a:r>
              <a:rPr lang="en-NZ"/>
              <a:t>Planning system overview</a:t>
            </a:r>
          </a:p>
        </p:txBody>
      </p:sp>
      <p:sp>
        <p:nvSpPr>
          <p:cNvPr id="3" name="Text Placeholder 7">
            <a:extLst>
              <a:ext uri="{FF2B5EF4-FFF2-40B4-BE49-F238E27FC236}">
                <a16:creationId xmlns:a16="http://schemas.microsoft.com/office/drawing/2014/main" id="{274EFD92-3508-CB80-33DB-55B960BC0D7B}"/>
              </a:ext>
            </a:extLst>
          </p:cNvPr>
          <p:cNvSpPr>
            <a:spLocks noGrp="1"/>
          </p:cNvSpPr>
          <p:nvPr>
            <p:ph type="body" sz="quarter" idx="13"/>
          </p:nvPr>
        </p:nvSpPr>
        <p:spPr>
          <a:xfrm>
            <a:off x="360000" y="2255369"/>
            <a:ext cx="3646392" cy="506685"/>
          </a:xfrm>
        </p:spPr>
        <p:txBody>
          <a:bodyPr numCol="1"/>
          <a:lstStyle/>
          <a:p>
            <a:r>
              <a:rPr lang="en-NZ"/>
              <a:t>The reforms are designed to work as a connected national system rather than a collection of local interpretations.</a:t>
            </a:r>
          </a:p>
        </p:txBody>
      </p:sp>
      <p:sp>
        <p:nvSpPr>
          <p:cNvPr id="6" name="Oval 5">
            <a:extLst>
              <a:ext uri="{FF2B5EF4-FFF2-40B4-BE49-F238E27FC236}">
                <a16:creationId xmlns:a16="http://schemas.microsoft.com/office/drawing/2014/main" id="{14E46744-94D7-9420-A708-928EC5E32833}"/>
              </a:ext>
            </a:extLst>
          </p:cNvPr>
          <p:cNvSpPr/>
          <p:nvPr/>
        </p:nvSpPr>
        <p:spPr>
          <a:xfrm>
            <a:off x="7583050" y="2341855"/>
            <a:ext cx="1679671" cy="1679671"/>
          </a:xfrm>
          <a:prstGeom prst="ellipse">
            <a:avLst/>
          </a:prstGeom>
          <a:noFill/>
          <a:ln w="69850">
            <a:gradFill>
              <a:gsLst>
                <a:gs pos="0">
                  <a:srgbClr val="EFE8DC"/>
                </a:gs>
                <a:gs pos="74000">
                  <a:srgbClr val="C5E5EF"/>
                </a:gs>
                <a:gs pos="100000">
                  <a:srgbClr val="C0C3D5"/>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Text Placeholder 7">
            <a:extLst>
              <a:ext uri="{FF2B5EF4-FFF2-40B4-BE49-F238E27FC236}">
                <a16:creationId xmlns:a16="http://schemas.microsoft.com/office/drawing/2014/main" id="{FBBBC468-F22F-82A9-FD92-7C28C95EA42D}"/>
              </a:ext>
            </a:extLst>
          </p:cNvPr>
          <p:cNvSpPr txBox="1">
            <a:spLocks/>
          </p:cNvSpPr>
          <p:nvPr/>
        </p:nvSpPr>
        <p:spPr>
          <a:xfrm>
            <a:off x="7830661" y="2922315"/>
            <a:ext cx="1251983"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b="1"/>
              <a:t>One connected</a:t>
            </a:r>
            <a:br>
              <a:rPr lang="en-NZ" b="1"/>
            </a:br>
            <a:r>
              <a:rPr lang="en-NZ" b="1"/>
              <a:t>planning system</a:t>
            </a:r>
          </a:p>
        </p:txBody>
      </p:sp>
      <p:sp>
        <p:nvSpPr>
          <p:cNvPr id="8" name="Text Placeholder 7">
            <a:extLst>
              <a:ext uri="{FF2B5EF4-FFF2-40B4-BE49-F238E27FC236}">
                <a16:creationId xmlns:a16="http://schemas.microsoft.com/office/drawing/2014/main" id="{A36325BD-CFA3-741C-5D8D-74426CEBB3F2}"/>
              </a:ext>
            </a:extLst>
          </p:cNvPr>
          <p:cNvSpPr txBox="1">
            <a:spLocks/>
          </p:cNvSpPr>
          <p:nvPr/>
        </p:nvSpPr>
        <p:spPr>
          <a:xfrm>
            <a:off x="7437093" y="1303236"/>
            <a:ext cx="1968009" cy="260356"/>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a:t>National policy direction</a:t>
            </a:r>
          </a:p>
        </p:txBody>
      </p:sp>
      <p:sp>
        <p:nvSpPr>
          <p:cNvPr id="9" name="Text Placeholder 7">
            <a:extLst>
              <a:ext uri="{FF2B5EF4-FFF2-40B4-BE49-F238E27FC236}">
                <a16:creationId xmlns:a16="http://schemas.microsoft.com/office/drawing/2014/main" id="{66945916-1913-EBA0-53BC-ADA05F37A676}"/>
              </a:ext>
            </a:extLst>
          </p:cNvPr>
          <p:cNvSpPr txBox="1">
            <a:spLocks/>
          </p:cNvSpPr>
          <p:nvPr/>
        </p:nvSpPr>
        <p:spPr>
          <a:xfrm>
            <a:off x="5478572" y="2213521"/>
            <a:ext cx="1513002"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a:t>National standards</a:t>
            </a:r>
          </a:p>
        </p:txBody>
      </p:sp>
      <p:sp>
        <p:nvSpPr>
          <p:cNvPr id="10" name="Text Placeholder 7">
            <a:extLst>
              <a:ext uri="{FF2B5EF4-FFF2-40B4-BE49-F238E27FC236}">
                <a16:creationId xmlns:a16="http://schemas.microsoft.com/office/drawing/2014/main" id="{B2307D43-F2BF-A277-7331-2F557CF677A7}"/>
              </a:ext>
            </a:extLst>
          </p:cNvPr>
          <p:cNvSpPr txBox="1">
            <a:spLocks/>
          </p:cNvSpPr>
          <p:nvPr/>
        </p:nvSpPr>
        <p:spPr>
          <a:xfrm>
            <a:off x="5823547" y="3960214"/>
            <a:ext cx="1251983" cy="20902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a:t>Regional e-plans</a:t>
            </a:r>
          </a:p>
        </p:txBody>
      </p:sp>
      <p:sp>
        <p:nvSpPr>
          <p:cNvPr id="12" name="Text Placeholder 7">
            <a:extLst>
              <a:ext uri="{FF2B5EF4-FFF2-40B4-BE49-F238E27FC236}">
                <a16:creationId xmlns:a16="http://schemas.microsoft.com/office/drawing/2014/main" id="{296F68BC-5798-4260-AD61-2A4D764D0C57}"/>
              </a:ext>
            </a:extLst>
          </p:cNvPr>
          <p:cNvSpPr txBox="1">
            <a:spLocks/>
          </p:cNvSpPr>
          <p:nvPr/>
        </p:nvSpPr>
        <p:spPr>
          <a:xfrm>
            <a:off x="7466586" y="4765094"/>
            <a:ext cx="1908928"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a:t>Planning Tribunal and implementation support</a:t>
            </a:r>
          </a:p>
        </p:txBody>
      </p:sp>
      <p:sp>
        <p:nvSpPr>
          <p:cNvPr id="13" name="Text Placeholder 7">
            <a:extLst>
              <a:ext uri="{FF2B5EF4-FFF2-40B4-BE49-F238E27FC236}">
                <a16:creationId xmlns:a16="http://schemas.microsoft.com/office/drawing/2014/main" id="{C2C6ED26-21C6-9448-B6F1-E872B77726F4}"/>
              </a:ext>
            </a:extLst>
          </p:cNvPr>
          <p:cNvSpPr txBox="1">
            <a:spLocks/>
          </p:cNvSpPr>
          <p:nvPr/>
        </p:nvSpPr>
        <p:spPr>
          <a:xfrm>
            <a:off x="10055326" y="2113788"/>
            <a:ext cx="1251983"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a:t>Nationally consistent data</a:t>
            </a:r>
          </a:p>
        </p:txBody>
      </p:sp>
      <p:cxnSp>
        <p:nvCxnSpPr>
          <p:cNvPr id="26" name="Straight Connector 25">
            <a:extLst>
              <a:ext uri="{FF2B5EF4-FFF2-40B4-BE49-F238E27FC236}">
                <a16:creationId xmlns:a16="http://schemas.microsoft.com/office/drawing/2014/main" id="{C1DBDDC1-B4DA-D2A1-9128-EFC5B720ABDB}"/>
              </a:ext>
            </a:extLst>
          </p:cNvPr>
          <p:cNvCxnSpPr>
            <a:cxnSpLocks/>
          </p:cNvCxnSpPr>
          <p:nvPr/>
        </p:nvCxnSpPr>
        <p:spPr>
          <a:xfrm>
            <a:off x="7168937" y="2428722"/>
            <a:ext cx="418568" cy="217522"/>
          </a:xfrm>
          <a:prstGeom prst="line">
            <a:avLst/>
          </a:prstGeom>
          <a:ln>
            <a:solidFill>
              <a:srgbClr val="C0C3D5"/>
            </a:solidFill>
            <a:prstDash val="sysDot"/>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5F11B427-3C94-A3E4-4D8F-E04DDC45F365}"/>
              </a:ext>
            </a:extLst>
          </p:cNvPr>
          <p:cNvCxnSpPr>
            <a:cxnSpLocks/>
          </p:cNvCxnSpPr>
          <p:nvPr/>
        </p:nvCxnSpPr>
        <p:spPr>
          <a:xfrm>
            <a:off x="8421050" y="1792351"/>
            <a:ext cx="0" cy="463018"/>
          </a:xfrm>
          <a:prstGeom prst="line">
            <a:avLst/>
          </a:prstGeom>
          <a:ln>
            <a:solidFill>
              <a:srgbClr val="C0C3D5"/>
            </a:solidFill>
            <a:prstDash val="sysDot"/>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34207602-D842-6968-40A0-EBEA8548B997}"/>
              </a:ext>
            </a:extLst>
          </p:cNvPr>
          <p:cNvCxnSpPr>
            <a:cxnSpLocks/>
          </p:cNvCxnSpPr>
          <p:nvPr/>
        </p:nvCxnSpPr>
        <p:spPr>
          <a:xfrm flipH="1">
            <a:off x="9222329" y="2396058"/>
            <a:ext cx="454505" cy="250186"/>
          </a:xfrm>
          <a:prstGeom prst="line">
            <a:avLst/>
          </a:prstGeom>
          <a:ln>
            <a:solidFill>
              <a:srgbClr val="C0C3D5"/>
            </a:solidFill>
            <a:prstDash val="sysDot"/>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FB865E61-3846-C731-5A71-626FB7D8B78A}"/>
              </a:ext>
            </a:extLst>
          </p:cNvPr>
          <p:cNvCxnSpPr>
            <a:cxnSpLocks/>
          </p:cNvCxnSpPr>
          <p:nvPr/>
        </p:nvCxnSpPr>
        <p:spPr>
          <a:xfrm flipV="1">
            <a:off x="7326295" y="3805151"/>
            <a:ext cx="395558" cy="216375"/>
          </a:xfrm>
          <a:prstGeom prst="line">
            <a:avLst/>
          </a:prstGeom>
          <a:ln>
            <a:solidFill>
              <a:srgbClr val="C0C3D5"/>
            </a:solidFill>
            <a:prstDash val="sysDot"/>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BAEC2F77-6097-D491-9D58-93914EF66418}"/>
              </a:ext>
            </a:extLst>
          </p:cNvPr>
          <p:cNvCxnSpPr>
            <a:cxnSpLocks/>
          </p:cNvCxnSpPr>
          <p:nvPr/>
        </p:nvCxnSpPr>
        <p:spPr>
          <a:xfrm flipH="1" flipV="1">
            <a:off x="9156982" y="3776232"/>
            <a:ext cx="388167" cy="237330"/>
          </a:xfrm>
          <a:prstGeom prst="line">
            <a:avLst/>
          </a:prstGeom>
          <a:ln>
            <a:solidFill>
              <a:srgbClr val="C0C3D5"/>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4936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A7FCD-5A05-69E0-CAC4-3D38F1D58AA4}"/>
            </a:ext>
          </a:extLst>
        </p:cNvPr>
        <p:cNvGrpSpPr/>
        <p:nvPr/>
      </p:nvGrpSpPr>
      <p:grpSpPr>
        <a:xfrm>
          <a:off x="0" y="0"/>
          <a:ext cx="0" cy="0"/>
          <a:chOff x="0" y="0"/>
          <a:chExt cx="0" cy="0"/>
        </a:xfrm>
      </p:grpSpPr>
      <p:grpSp>
        <p:nvGrpSpPr>
          <p:cNvPr id="40" name="Group 39">
            <a:extLst>
              <a:ext uri="{FF2B5EF4-FFF2-40B4-BE49-F238E27FC236}">
                <a16:creationId xmlns:a16="http://schemas.microsoft.com/office/drawing/2014/main" id="{A88C50ED-8D04-BE9A-331E-19760E6C128B}"/>
              </a:ext>
            </a:extLst>
          </p:cNvPr>
          <p:cNvGrpSpPr/>
          <p:nvPr/>
        </p:nvGrpSpPr>
        <p:grpSpPr>
          <a:xfrm>
            <a:off x="10089823" y="2945875"/>
            <a:ext cx="1627589" cy="2168165"/>
            <a:chOff x="4620916" y="2422689"/>
            <a:chExt cx="1973134" cy="2691352"/>
          </a:xfrm>
        </p:grpSpPr>
        <p:sp>
          <p:nvSpPr>
            <p:cNvPr id="41" name="Rectangle 40">
              <a:extLst>
                <a:ext uri="{FF2B5EF4-FFF2-40B4-BE49-F238E27FC236}">
                  <a16:creationId xmlns:a16="http://schemas.microsoft.com/office/drawing/2014/main" id="{F637CD9F-078F-61AE-4B3C-A2A1C7FDB2AA}"/>
                </a:ext>
              </a:extLst>
            </p:cNvPr>
            <p:cNvSpPr>
              <a:spLocks/>
            </p:cNvSpPr>
            <p:nvPr/>
          </p:nvSpPr>
          <p:spPr>
            <a:xfrm>
              <a:off x="4620916" y="2422689"/>
              <a:ext cx="1973134" cy="2691352"/>
            </a:xfrm>
            <a:prstGeom prst="rect">
              <a:avLst/>
            </a:prstGeom>
            <a:solidFill>
              <a:srgbClr val="D5D7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42" name="Straight Connector 41">
              <a:extLst>
                <a:ext uri="{FF2B5EF4-FFF2-40B4-BE49-F238E27FC236}">
                  <a16:creationId xmlns:a16="http://schemas.microsoft.com/office/drawing/2014/main" id="{3AE052BF-DD65-0835-90D7-F5BD7C227BBE}"/>
                </a:ext>
              </a:extLst>
            </p:cNvPr>
            <p:cNvCxnSpPr/>
            <p:nvPr/>
          </p:nvCxnSpPr>
          <p:spPr>
            <a:xfrm>
              <a:off x="4620916" y="5114041"/>
              <a:ext cx="1973134" cy="0"/>
            </a:xfrm>
            <a:prstGeom prst="line">
              <a:avLst/>
            </a:prstGeom>
            <a:ln w="66675"/>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9149544A-2A0F-A996-2839-A9675C7CDB7B}"/>
              </a:ext>
            </a:extLst>
          </p:cNvPr>
          <p:cNvGrpSpPr/>
          <p:nvPr/>
        </p:nvGrpSpPr>
        <p:grpSpPr>
          <a:xfrm>
            <a:off x="6197895" y="2945875"/>
            <a:ext cx="1627589" cy="2168165"/>
            <a:chOff x="360000" y="2422689"/>
            <a:chExt cx="1973134" cy="2691352"/>
          </a:xfrm>
        </p:grpSpPr>
        <p:sp>
          <p:nvSpPr>
            <p:cNvPr id="44" name="Rectangle 43">
              <a:extLst>
                <a:ext uri="{FF2B5EF4-FFF2-40B4-BE49-F238E27FC236}">
                  <a16:creationId xmlns:a16="http://schemas.microsoft.com/office/drawing/2014/main" id="{283D4CBA-2206-AEC4-C253-21F4599FF0C7}"/>
                </a:ext>
              </a:extLst>
            </p:cNvPr>
            <p:cNvSpPr>
              <a:spLocks/>
            </p:cNvSpPr>
            <p:nvPr/>
          </p:nvSpPr>
          <p:spPr>
            <a:xfrm>
              <a:off x="360000" y="2422689"/>
              <a:ext cx="1973134" cy="2691352"/>
            </a:xfrm>
            <a:prstGeom prst="rect">
              <a:avLst/>
            </a:prstGeom>
            <a:solidFill>
              <a:srgbClr val="D5D7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45" name="Straight Connector 44">
              <a:extLst>
                <a:ext uri="{FF2B5EF4-FFF2-40B4-BE49-F238E27FC236}">
                  <a16:creationId xmlns:a16="http://schemas.microsoft.com/office/drawing/2014/main" id="{54B17D57-5F3E-3837-4BA6-0989DED78EBA}"/>
                </a:ext>
              </a:extLst>
            </p:cNvPr>
            <p:cNvCxnSpPr/>
            <p:nvPr/>
          </p:nvCxnSpPr>
          <p:spPr>
            <a:xfrm>
              <a:off x="360000" y="5114041"/>
              <a:ext cx="1973134" cy="0"/>
            </a:xfrm>
            <a:prstGeom prst="line">
              <a:avLst/>
            </a:prstGeom>
            <a:ln w="66675"/>
          </p:spPr>
          <p:style>
            <a:lnRef idx="2">
              <a:schemeClr val="accent1"/>
            </a:lnRef>
            <a:fillRef idx="0">
              <a:schemeClr val="accent1"/>
            </a:fillRef>
            <a:effectRef idx="1">
              <a:schemeClr val="accent1"/>
            </a:effectRef>
            <a:fontRef idx="minor">
              <a:schemeClr val="tx1"/>
            </a:fontRef>
          </p:style>
        </p:cxnSp>
      </p:grpSp>
      <p:grpSp>
        <p:nvGrpSpPr>
          <p:cNvPr id="46" name="Group 45">
            <a:extLst>
              <a:ext uri="{FF2B5EF4-FFF2-40B4-BE49-F238E27FC236}">
                <a16:creationId xmlns:a16="http://schemas.microsoft.com/office/drawing/2014/main" id="{F76D3CEC-F9E8-7530-546B-B1D90AB91DBB}"/>
              </a:ext>
            </a:extLst>
          </p:cNvPr>
          <p:cNvGrpSpPr/>
          <p:nvPr/>
        </p:nvGrpSpPr>
        <p:grpSpPr>
          <a:xfrm>
            <a:off x="8143860" y="2945875"/>
            <a:ext cx="1627589" cy="2168165"/>
            <a:chOff x="2481031" y="2422689"/>
            <a:chExt cx="1973134" cy="2691352"/>
          </a:xfrm>
        </p:grpSpPr>
        <p:sp>
          <p:nvSpPr>
            <p:cNvPr id="47" name="Rectangle 46">
              <a:extLst>
                <a:ext uri="{FF2B5EF4-FFF2-40B4-BE49-F238E27FC236}">
                  <a16:creationId xmlns:a16="http://schemas.microsoft.com/office/drawing/2014/main" id="{642141CE-E2A5-5FED-9E4A-3939C5B03429}"/>
                </a:ext>
              </a:extLst>
            </p:cNvPr>
            <p:cNvSpPr>
              <a:spLocks/>
            </p:cNvSpPr>
            <p:nvPr/>
          </p:nvSpPr>
          <p:spPr>
            <a:xfrm>
              <a:off x="2481031" y="2422689"/>
              <a:ext cx="1973134" cy="2691352"/>
            </a:xfrm>
            <a:prstGeom prst="rect">
              <a:avLst/>
            </a:prstGeom>
            <a:solidFill>
              <a:srgbClr val="D9EE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48" name="Straight Connector 47">
              <a:extLst>
                <a:ext uri="{FF2B5EF4-FFF2-40B4-BE49-F238E27FC236}">
                  <a16:creationId xmlns:a16="http://schemas.microsoft.com/office/drawing/2014/main" id="{FA81B8F7-2891-17ED-2AAE-05F1EB43F083}"/>
                </a:ext>
              </a:extLst>
            </p:cNvPr>
            <p:cNvCxnSpPr/>
            <p:nvPr/>
          </p:nvCxnSpPr>
          <p:spPr>
            <a:xfrm>
              <a:off x="2481031" y="5114041"/>
              <a:ext cx="1973134" cy="0"/>
            </a:xfrm>
            <a:prstGeom prst="line">
              <a:avLst/>
            </a:prstGeom>
            <a:ln w="66675"/>
          </p:spPr>
          <p:style>
            <a:lnRef idx="2">
              <a:schemeClr val="accent1"/>
            </a:lnRef>
            <a:fillRef idx="0">
              <a:schemeClr val="accent1"/>
            </a:fillRef>
            <a:effectRef idx="1">
              <a:schemeClr val="accent1"/>
            </a:effectRef>
            <a:fontRef idx="minor">
              <a:schemeClr val="tx1"/>
            </a:fontRef>
          </p:style>
        </p:cxnSp>
      </p:grpSp>
      <p:grpSp>
        <p:nvGrpSpPr>
          <p:cNvPr id="37" name="Group 36">
            <a:extLst>
              <a:ext uri="{FF2B5EF4-FFF2-40B4-BE49-F238E27FC236}">
                <a16:creationId xmlns:a16="http://schemas.microsoft.com/office/drawing/2014/main" id="{FF5EC905-412B-D8B3-2FA3-AB66A0A2F25B}"/>
              </a:ext>
            </a:extLst>
          </p:cNvPr>
          <p:cNvGrpSpPr/>
          <p:nvPr/>
        </p:nvGrpSpPr>
        <p:grpSpPr>
          <a:xfrm>
            <a:off x="4251930" y="2945875"/>
            <a:ext cx="1627589" cy="2168165"/>
            <a:chOff x="4620916" y="2422689"/>
            <a:chExt cx="1973134" cy="2691352"/>
          </a:xfrm>
        </p:grpSpPr>
        <p:sp>
          <p:nvSpPr>
            <p:cNvPr id="35" name="Rectangle 34">
              <a:extLst>
                <a:ext uri="{FF2B5EF4-FFF2-40B4-BE49-F238E27FC236}">
                  <a16:creationId xmlns:a16="http://schemas.microsoft.com/office/drawing/2014/main" id="{AF2BB01B-CBFD-0E63-5C55-745D10B2D010}"/>
                </a:ext>
              </a:extLst>
            </p:cNvPr>
            <p:cNvSpPr>
              <a:spLocks/>
            </p:cNvSpPr>
            <p:nvPr/>
          </p:nvSpPr>
          <p:spPr>
            <a:xfrm>
              <a:off x="4620916" y="2422689"/>
              <a:ext cx="1973134" cy="2691352"/>
            </a:xfrm>
            <a:prstGeom prst="rect">
              <a:avLst/>
            </a:prstGeom>
            <a:solidFill>
              <a:srgbClr val="D9EE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36" name="Straight Connector 35">
              <a:extLst>
                <a:ext uri="{FF2B5EF4-FFF2-40B4-BE49-F238E27FC236}">
                  <a16:creationId xmlns:a16="http://schemas.microsoft.com/office/drawing/2014/main" id="{7E5D5655-0269-1192-6122-D76A36DD0764}"/>
                </a:ext>
              </a:extLst>
            </p:cNvPr>
            <p:cNvCxnSpPr/>
            <p:nvPr/>
          </p:nvCxnSpPr>
          <p:spPr>
            <a:xfrm>
              <a:off x="4620916" y="5114041"/>
              <a:ext cx="1973134" cy="0"/>
            </a:xfrm>
            <a:prstGeom prst="line">
              <a:avLst/>
            </a:prstGeom>
            <a:ln w="66675"/>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6A2BA3A6-A6C8-63AA-F9F6-C588929D5D86}"/>
              </a:ext>
            </a:extLst>
          </p:cNvPr>
          <p:cNvGrpSpPr/>
          <p:nvPr/>
        </p:nvGrpSpPr>
        <p:grpSpPr>
          <a:xfrm>
            <a:off x="360000" y="2945875"/>
            <a:ext cx="1627589" cy="2168165"/>
            <a:chOff x="360000" y="2422689"/>
            <a:chExt cx="1973134" cy="2691352"/>
          </a:xfrm>
        </p:grpSpPr>
        <p:sp>
          <p:nvSpPr>
            <p:cNvPr id="29" name="Rectangle 28">
              <a:extLst>
                <a:ext uri="{FF2B5EF4-FFF2-40B4-BE49-F238E27FC236}">
                  <a16:creationId xmlns:a16="http://schemas.microsoft.com/office/drawing/2014/main" id="{6CC88A51-FDC4-7E29-8512-B0DF7F007D93}"/>
                </a:ext>
              </a:extLst>
            </p:cNvPr>
            <p:cNvSpPr>
              <a:spLocks/>
            </p:cNvSpPr>
            <p:nvPr/>
          </p:nvSpPr>
          <p:spPr>
            <a:xfrm>
              <a:off x="360000" y="2422689"/>
              <a:ext cx="1973134" cy="2691352"/>
            </a:xfrm>
            <a:prstGeom prst="rect">
              <a:avLst/>
            </a:prstGeom>
            <a:solidFill>
              <a:srgbClr val="D9EE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32" name="Straight Connector 31">
              <a:extLst>
                <a:ext uri="{FF2B5EF4-FFF2-40B4-BE49-F238E27FC236}">
                  <a16:creationId xmlns:a16="http://schemas.microsoft.com/office/drawing/2014/main" id="{0E9C8645-065D-A90A-57C6-3BEA64CEC9A6}"/>
                </a:ext>
              </a:extLst>
            </p:cNvPr>
            <p:cNvCxnSpPr/>
            <p:nvPr/>
          </p:nvCxnSpPr>
          <p:spPr>
            <a:xfrm>
              <a:off x="360000" y="5114041"/>
              <a:ext cx="1973134" cy="0"/>
            </a:xfrm>
            <a:prstGeom prst="line">
              <a:avLst/>
            </a:prstGeom>
            <a:ln w="66675"/>
          </p:spPr>
          <p:style>
            <a:lnRef idx="2">
              <a:schemeClr val="accent1"/>
            </a:lnRef>
            <a:fillRef idx="0">
              <a:schemeClr val="accent1"/>
            </a:fillRef>
            <a:effectRef idx="1">
              <a:schemeClr val="accent1"/>
            </a:effectRef>
            <a:fontRef idx="minor">
              <a:schemeClr val="tx1"/>
            </a:fontRef>
          </p:style>
        </p:cxnSp>
      </p:grpSp>
      <p:grpSp>
        <p:nvGrpSpPr>
          <p:cNvPr id="38" name="Group 37">
            <a:extLst>
              <a:ext uri="{FF2B5EF4-FFF2-40B4-BE49-F238E27FC236}">
                <a16:creationId xmlns:a16="http://schemas.microsoft.com/office/drawing/2014/main" id="{0E9BD495-9C24-FB21-6F28-ECC1547051D8}"/>
              </a:ext>
            </a:extLst>
          </p:cNvPr>
          <p:cNvGrpSpPr/>
          <p:nvPr/>
        </p:nvGrpSpPr>
        <p:grpSpPr>
          <a:xfrm>
            <a:off x="2305965" y="2945875"/>
            <a:ext cx="1627589" cy="2168165"/>
            <a:chOff x="2481031" y="2422689"/>
            <a:chExt cx="1973134" cy="2691352"/>
          </a:xfrm>
        </p:grpSpPr>
        <p:sp>
          <p:nvSpPr>
            <p:cNvPr id="33" name="Rectangle 32">
              <a:extLst>
                <a:ext uri="{FF2B5EF4-FFF2-40B4-BE49-F238E27FC236}">
                  <a16:creationId xmlns:a16="http://schemas.microsoft.com/office/drawing/2014/main" id="{9F90E362-AF93-DE2C-D03B-865E7B2980FF}"/>
                </a:ext>
              </a:extLst>
            </p:cNvPr>
            <p:cNvSpPr>
              <a:spLocks/>
            </p:cNvSpPr>
            <p:nvPr/>
          </p:nvSpPr>
          <p:spPr>
            <a:xfrm>
              <a:off x="2481031" y="2422689"/>
              <a:ext cx="1973134" cy="2691352"/>
            </a:xfrm>
            <a:prstGeom prst="rect">
              <a:avLst/>
            </a:prstGeom>
            <a:solidFill>
              <a:srgbClr val="D5D7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34" name="Straight Connector 33">
              <a:extLst>
                <a:ext uri="{FF2B5EF4-FFF2-40B4-BE49-F238E27FC236}">
                  <a16:creationId xmlns:a16="http://schemas.microsoft.com/office/drawing/2014/main" id="{6239EBFC-8790-A699-EC6B-65E3141319AA}"/>
                </a:ext>
              </a:extLst>
            </p:cNvPr>
            <p:cNvCxnSpPr/>
            <p:nvPr/>
          </p:nvCxnSpPr>
          <p:spPr>
            <a:xfrm>
              <a:off x="2481031" y="5114041"/>
              <a:ext cx="1973134" cy="0"/>
            </a:xfrm>
            <a:prstGeom prst="line">
              <a:avLst/>
            </a:prstGeom>
            <a:ln w="66675"/>
          </p:spPr>
          <p:style>
            <a:lnRef idx="2">
              <a:schemeClr val="accent1"/>
            </a:lnRef>
            <a:fillRef idx="0">
              <a:schemeClr val="accent1"/>
            </a:fillRef>
            <a:effectRef idx="1">
              <a:schemeClr val="accent1"/>
            </a:effectRef>
            <a:fontRef idx="minor">
              <a:schemeClr val="tx1"/>
            </a:fontRef>
          </p:style>
        </p:cxnSp>
      </p:grpSp>
      <p:sp>
        <p:nvSpPr>
          <p:cNvPr id="2" name="Title 1">
            <a:extLst>
              <a:ext uri="{FF2B5EF4-FFF2-40B4-BE49-F238E27FC236}">
                <a16:creationId xmlns:a16="http://schemas.microsoft.com/office/drawing/2014/main" id="{46268333-5BC9-6484-64EF-0B1C5E997D23}"/>
              </a:ext>
            </a:extLst>
          </p:cNvPr>
          <p:cNvSpPr>
            <a:spLocks noGrp="1"/>
          </p:cNvSpPr>
          <p:nvPr>
            <p:ph type="ctrTitle"/>
          </p:nvPr>
        </p:nvSpPr>
        <p:spPr/>
        <p:txBody>
          <a:bodyPr/>
          <a:lstStyle/>
          <a:p>
            <a:r>
              <a:rPr lang="en-NZ"/>
              <a:t>Data and digital foundations</a:t>
            </a:r>
          </a:p>
        </p:txBody>
      </p:sp>
      <p:sp>
        <p:nvSpPr>
          <p:cNvPr id="4" name="Subtitle 3">
            <a:extLst>
              <a:ext uri="{FF2B5EF4-FFF2-40B4-BE49-F238E27FC236}">
                <a16:creationId xmlns:a16="http://schemas.microsoft.com/office/drawing/2014/main" id="{DA8A96AE-E595-D9D9-1990-CBBA6BCFF4CC}"/>
              </a:ext>
            </a:extLst>
          </p:cNvPr>
          <p:cNvSpPr>
            <a:spLocks noGrp="1"/>
          </p:cNvSpPr>
          <p:nvPr>
            <p:ph type="subTitle" idx="1"/>
          </p:nvPr>
        </p:nvSpPr>
        <p:spPr>
          <a:xfrm>
            <a:off x="360000" y="1422562"/>
            <a:ext cx="10488975" cy="412256"/>
          </a:xfrm>
        </p:spPr>
        <p:txBody>
          <a:bodyPr/>
          <a:lstStyle/>
          <a:p>
            <a:pPr>
              <a:lnSpc>
                <a:spcPts val="2600"/>
              </a:lnSpc>
              <a:spcBef>
                <a:spcPts val="1200"/>
              </a:spcBef>
            </a:pPr>
            <a:r>
              <a:rPr lang="en-NZ" sz="2000"/>
              <a:t>Investing in implementation  |  Budget 2026 investment supports:</a:t>
            </a:r>
          </a:p>
        </p:txBody>
      </p:sp>
      <p:sp>
        <p:nvSpPr>
          <p:cNvPr id="5" name="Footer Placeholder 4">
            <a:extLst>
              <a:ext uri="{FF2B5EF4-FFF2-40B4-BE49-F238E27FC236}">
                <a16:creationId xmlns:a16="http://schemas.microsoft.com/office/drawing/2014/main" id="{9E6ACDF6-D0F0-3A8C-8385-38062B657227}"/>
              </a:ext>
            </a:extLst>
          </p:cNvPr>
          <p:cNvSpPr>
            <a:spLocks noGrp="1"/>
          </p:cNvSpPr>
          <p:nvPr>
            <p:ph type="ftr" sz="quarter" idx="11"/>
          </p:nvPr>
        </p:nvSpPr>
        <p:spPr/>
        <p:txBody>
          <a:bodyPr/>
          <a:lstStyle/>
          <a:p>
            <a:r>
              <a:rPr lang="en-NZ"/>
              <a:t>Planning system overview</a:t>
            </a:r>
          </a:p>
        </p:txBody>
      </p:sp>
      <p:sp>
        <p:nvSpPr>
          <p:cNvPr id="18" name="Text Placeholder 7">
            <a:extLst>
              <a:ext uri="{FF2B5EF4-FFF2-40B4-BE49-F238E27FC236}">
                <a16:creationId xmlns:a16="http://schemas.microsoft.com/office/drawing/2014/main" id="{B5B9F0C7-C0F3-CA71-9744-7ED79F9653ED}"/>
              </a:ext>
            </a:extLst>
          </p:cNvPr>
          <p:cNvSpPr txBox="1">
            <a:spLocks/>
          </p:cNvSpPr>
          <p:nvPr/>
        </p:nvSpPr>
        <p:spPr>
          <a:xfrm>
            <a:off x="417293" y="3405415"/>
            <a:ext cx="1513002"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NZ" sz="1600"/>
              <a:t>Nationally consistent</a:t>
            </a:r>
            <a:br>
              <a:rPr lang="en-NZ" sz="1600"/>
            </a:br>
            <a:r>
              <a:rPr lang="en-NZ" sz="1600"/>
              <a:t>planning information</a:t>
            </a:r>
          </a:p>
        </p:txBody>
      </p:sp>
      <p:sp>
        <p:nvSpPr>
          <p:cNvPr id="19" name="Text Placeholder 7">
            <a:extLst>
              <a:ext uri="{FF2B5EF4-FFF2-40B4-BE49-F238E27FC236}">
                <a16:creationId xmlns:a16="http://schemas.microsoft.com/office/drawing/2014/main" id="{AC2354EE-8957-C0BA-C74D-29FAE6573B5F}"/>
              </a:ext>
            </a:extLst>
          </p:cNvPr>
          <p:cNvSpPr txBox="1">
            <a:spLocks/>
          </p:cNvSpPr>
          <p:nvPr/>
        </p:nvSpPr>
        <p:spPr>
          <a:xfrm>
            <a:off x="2477845" y="3477570"/>
            <a:ext cx="1303769"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sz="1600"/>
              <a:t>Trusted environmental</a:t>
            </a:r>
            <a:br>
              <a:rPr lang="en-NZ" sz="1600"/>
            </a:br>
            <a:r>
              <a:rPr lang="en-NZ" sz="1600"/>
              <a:t>and hazard data</a:t>
            </a:r>
          </a:p>
        </p:txBody>
      </p:sp>
      <p:sp>
        <p:nvSpPr>
          <p:cNvPr id="20" name="Text Placeholder 7">
            <a:extLst>
              <a:ext uri="{FF2B5EF4-FFF2-40B4-BE49-F238E27FC236}">
                <a16:creationId xmlns:a16="http://schemas.microsoft.com/office/drawing/2014/main" id="{05C567E2-B4AB-8472-AF03-7829C6E48E97}"/>
              </a:ext>
            </a:extLst>
          </p:cNvPr>
          <p:cNvSpPr txBox="1">
            <a:spLocks/>
          </p:cNvSpPr>
          <p:nvPr/>
        </p:nvSpPr>
        <p:spPr>
          <a:xfrm>
            <a:off x="4309223" y="3730912"/>
            <a:ext cx="1513002"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sz="1600"/>
              <a:t>Shared digital</a:t>
            </a:r>
            <a:br>
              <a:rPr lang="en-NZ" sz="1600"/>
            </a:br>
            <a:r>
              <a:rPr lang="en-NZ" sz="1600"/>
              <a:t>services</a:t>
            </a:r>
          </a:p>
        </p:txBody>
      </p:sp>
      <p:sp>
        <p:nvSpPr>
          <p:cNvPr id="21" name="Text Placeholder 7">
            <a:extLst>
              <a:ext uri="{FF2B5EF4-FFF2-40B4-BE49-F238E27FC236}">
                <a16:creationId xmlns:a16="http://schemas.microsoft.com/office/drawing/2014/main" id="{2E64F706-B94C-AF9E-8F2B-0D04F37FA10E}"/>
              </a:ext>
            </a:extLst>
          </p:cNvPr>
          <p:cNvSpPr txBox="1">
            <a:spLocks/>
          </p:cNvSpPr>
          <p:nvPr/>
        </p:nvSpPr>
        <p:spPr>
          <a:xfrm>
            <a:off x="6255188" y="3749639"/>
            <a:ext cx="1513002"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sz="1600"/>
              <a:t>Common data</a:t>
            </a:r>
            <a:br>
              <a:rPr lang="en-NZ" sz="1600"/>
            </a:br>
            <a:r>
              <a:rPr lang="en-NZ" sz="1600"/>
              <a:t>standards</a:t>
            </a:r>
          </a:p>
        </p:txBody>
      </p:sp>
      <p:sp>
        <p:nvSpPr>
          <p:cNvPr id="24" name="Text Placeholder 7">
            <a:extLst>
              <a:ext uri="{FF2B5EF4-FFF2-40B4-BE49-F238E27FC236}">
                <a16:creationId xmlns:a16="http://schemas.microsoft.com/office/drawing/2014/main" id="{3150E340-352A-72D1-0085-ACFDC204602D}"/>
              </a:ext>
            </a:extLst>
          </p:cNvPr>
          <p:cNvSpPr txBox="1">
            <a:spLocks/>
          </p:cNvSpPr>
          <p:nvPr/>
        </p:nvSpPr>
        <p:spPr>
          <a:xfrm>
            <a:off x="8201153" y="3405415"/>
            <a:ext cx="1513002"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sz="1600"/>
              <a:t>Connected national</a:t>
            </a:r>
            <a:br>
              <a:rPr lang="en-NZ" sz="1600"/>
            </a:br>
            <a:r>
              <a:rPr lang="en-NZ" sz="1600"/>
              <a:t>platform foundations</a:t>
            </a:r>
          </a:p>
        </p:txBody>
      </p:sp>
      <p:sp>
        <p:nvSpPr>
          <p:cNvPr id="26" name="Text Placeholder 7">
            <a:extLst>
              <a:ext uri="{FF2B5EF4-FFF2-40B4-BE49-F238E27FC236}">
                <a16:creationId xmlns:a16="http://schemas.microsoft.com/office/drawing/2014/main" id="{3EE8D2E0-87FE-018D-A316-40EB9D97BBA3}"/>
              </a:ext>
            </a:extLst>
          </p:cNvPr>
          <p:cNvSpPr txBox="1">
            <a:spLocks/>
          </p:cNvSpPr>
          <p:nvPr/>
        </p:nvSpPr>
        <p:spPr>
          <a:xfrm>
            <a:off x="10147116" y="3716881"/>
            <a:ext cx="1513002" cy="506685"/>
          </a:xfrm>
          <a:prstGeom prst="rect">
            <a:avLst/>
          </a:prstGeom>
        </p:spPr>
        <p:txBody>
          <a:bodyPr vert="horz" lIns="0" tIns="0" rIns="0" bIns="0" numCol="1" spcCol="360000" rtlCol="0">
            <a:noAutofit/>
          </a:bodyPr>
          <a:lstStyle>
            <a:lvl1pPr marL="0" indent="0" algn="l" defTabSz="914400" rtl="0" eaLnBrk="1" latinLnBrk="0" hangingPunct="1">
              <a:lnSpc>
                <a:spcPts val="1650"/>
              </a:lnSpc>
              <a:spcBef>
                <a:spcPts val="500"/>
              </a:spcBef>
              <a:buFont typeface="Arial" panose="020B0604020202020204" pitchFamily="34" charset="0"/>
              <a:buNone/>
              <a:tabLst/>
              <a:defRPr sz="1300" b="0" i="0" kern="1200">
                <a:solidFill>
                  <a:schemeClr val="tx1"/>
                </a:solidFill>
                <a:latin typeface="Calibri" panose="020F0502020204030204" pitchFamily="34"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13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13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NZ" sz="1600"/>
              <a:t>The New Zealand</a:t>
            </a:r>
            <a:br>
              <a:rPr lang="en-NZ" sz="1600"/>
            </a:br>
            <a:r>
              <a:rPr lang="en-NZ" sz="1600"/>
              <a:t>Flood Map</a:t>
            </a:r>
          </a:p>
        </p:txBody>
      </p:sp>
      <p:pic>
        <p:nvPicPr>
          <p:cNvPr id="50" name="Graphic 49" descr="Add with solid fill">
            <a:extLst>
              <a:ext uri="{FF2B5EF4-FFF2-40B4-BE49-F238E27FC236}">
                <a16:creationId xmlns:a16="http://schemas.microsoft.com/office/drawing/2014/main" id="{8AA60D3C-4B15-0F5C-53C2-ABF96968C5F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74620" y="3912100"/>
            <a:ext cx="144311" cy="144311"/>
          </a:xfrm>
          <a:prstGeom prst="rect">
            <a:avLst/>
          </a:prstGeom>
        </p:spPr>
      </p:pic>
      <p:pic>
        <p:nvPicPr>
          <p:cNvPr id="51" name="Graphic 50" descr="Add with solid fill">
            <a:extLst>
              <a:ext uri="{FF2B5EF4-FFF2-40B4-BE49-F238E27FC236}">
                <a16:creationId xmlns:a16="http://schemas.microsoft.com/office/drawing/2014/main" id="{8C05E765-DDCC-2BE2-A588-000B85B812C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30682" y="3912100"/>
            <a:ext cx="144311" cy="144311"/>
          </a:xfrm>
          <a:prstGeom prst="rect">
            <a:avLst/>
          </a:prstGeom>
        </p:spPr>
      </p:pic>
      <p:pic>
        <p:nvPicPr>
          <p:cNvPr id="52" name="Graphic 51" descr="Add with solid fill">
            <a:extLst>
              <a:ext uri="{FF2B5EF4-FFF2-40B4-BE49-F238E27FC236}">
                <a16:creationId xmlns:a16="http://schemas.microsoft.com/office/drawing/2014/main" id="{E8F0B40C-3013-8663-7AE5-92FA81A398D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67890" y="3912100"/>
            <a:ext cx="144311" cy="144311"/>
          </a:xfrm>
          <a:prstGeom prst="rect">
            <a:avLst/>
          </a:prstGeom>
        </p:spPr>
      </p:pic>
      <p:pic>
        <p:nvPicPr>
          <p:cNvPr id="53" name="Graphic 52" descr="Add with solid fill">
            <a:extLst>
              <a:ext uri="{FF2B5EF4-FFF2-40B4-BE49-F238E27FC236}">
                <a16:creationId xmlns:a16="http://schemas.microsoft.com/office/drawing/2014/main" id="{9EA42A80-7CBB-5CBF-C82E-F0D4F577F73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19238" y="3912100"/>
            <a:ext cx="144311" cy="144311"/>
          </a:xfrm>
          <a:prstGeom prst="rect">
            <a:avLst/>
          </a:prstGeom>
        </p:spPr>
      </p:pic>
      <p:pic>
        <p:nvPicPr>
          <p:cNvPr id="54" name="Graphic 53" descr="Add with solid fill">
            <a:extLst>
              <a:ext uri="{FF2B5EF4-FFF2-40B4-BE49-F238E27FC236}">
                <a16:creationId xmlns:a16="http://schemas.microsoft.com/office/drawing/2014/main" id="{8C65AA30-AA2D-8A65-9115-2D9F2A97ED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61159" y="3912100"/>
            <a:ext cx="144311" cy="144311"/>
          </a:xfrm>
          <a:prstGeom prst="rect">
            <a:avLst/>
          </a:prstGeom>
        </p:spPr>
      </p:pic>
    </p:spTree>
    <p:extLst>
      <p:ext uri="{BB962C8B-B14F-4D97-AF65-F5344CB8AC3E}">
        <p14:creationId xmlns:p14="http://schemas.microsoft.com/office/powerpoint/2010/main" val="1253311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B36BA-A121-A8BA-C585-FEF06987BA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E6D97-15B4-2862-CE7A-AA6B98E5367C}"/>
              </a:ext>
            </a:extLst>
          </p:cNvPr>
          <p:cNvSpPr>
            <a:spLocks noGrp="1"/>
          </p:cNvSpPr>
          <p:nvPr>
            <p:ph type="ctrTitle"/>
          </p:nvPr>
        </p:nvSpPr>
        <p:spPr>
          <a:xfrm>
            <a:off x="359999" y="1743369"/>
            <a:ext cx="4383449" cy="729202"/>
          </a:xfrm>
        </p:spPr>
        <p:txBody>
          <a:bodyPr/>
          <a:lstStyle/>
          <a:p>
            <a:r>
              <a:rPr lang="en-NZ">
                <a:latin typeface="Georgia"/>
                <a:cs typeface="Calibri"/>
              </a:rPr>
              <a:t>Connections with wider Government work</a:t>
            </a:r>
            <a:endParaRPr lang="en-US">
              <a:latin typeface="Georgia"/>
              <a:cs typeface="Calibri"/>
            </a:endParaRPr>
          </a:p>
        </p:txBody>
      </p:sp>
      <p:sp>
        <p:nvSpPr>
          <p:cNvPr id="4" name="Subtitle 3">
            <a:extLst>
              <a:ext uri="{FF2B5EF4-FFF2-40B4-BE49-F238E27FC236}">
                <a16:creationId xmlns:a16="http://schemas.microsoft.com/office/drawing/2014/main" id="{8A2876BC-1C79-EB47-1EF9-CA4B7021A3C8}"/>
              </a:ext>
            </a:extLst>
          </p:cNvPr>
          <p:cNvSpPr>
            <a:spLocks noGrp="1"/>
          </p:cNvSpPr>
          <p:nvPr>
            <p:ph type="subTitle" idx="1"/>
          </p:nvPr>
        </p:nvSpPr>
        <p:spPr>
          <a:xfrm>
            <a:off x="360001" y="2652696"/>
            <a:ext cx="4891047" cy="1942453"/>
          </a:xfrm>
        </p:spPr>
        <p:txBody>
          <a:bodyPr/>
          <a:lstStyle/>
          <a:p>
            <a:pPr>
              <a:lnSpc>
                <a:spcPts val="2600"/>
              </a:lnSpc>
              <a:spcBef>
                <a:spcPts val="1200"/>
              </a:spcBef>
            </a:pPr>
            <a:r>
              <a:rPr lang="en-NZ" sz="2000"/>
              <a:t>MCERT is leading a significant programme </a:t>
            </a:r>
            <a:br>
              <a:rPr lang="en-NZ" sz="2000"/>
            </a:br>
            <a:r>
              <a:rPr lang="en-NZ" sz="2000"/>
              <a:t>of reform across the systems that shape </a:t>
            </a:r>
            <a:br>
              <a:rPr lang="en-NZ" sz="2000"/>
            </a:br>
            <a:r>
              <a:rPr lang="en-NZ" sz="2000"/>
              <a:t>New Zealand’s cities, regions and environment, including planning, housing, transport and local government. </a:t>
            </a:r>
          </a:p>
        </p:txBody>
      </p:sp>
      <p:sp>
        <p:nvSpPr>
          <p:cNvPr id="5" name="Footer Placeholder 4">
            <a:extLst>
              <a:ext uri="{FF2B5EF4-FFF2-40B4-BE49-F238E27FC236}">
                <a16:creationId xmlns:a16="http://schemas.microsoft.com/office/drawing/2014/main" id="{D4A71D11-C80E-0E07-3E48-FDEBB0686B86}"/>
              </a:ext>
            </a:extLst>
          </p:cNvPr>
          <p:cNvSpPr>
            <a:spLocks noGrp="1"/>
          </p:cNvSpPr>
          <p:nvPr>
            <p:ph type="ftr" sz="quarter" idx="11"/>
          </p:nvPr>
        </p:nvSpPr>
        <p:spPr/>
        <p:txBody>
          <a:bodyPr/>
          <a:lstStyle/>
          <a:p>
            <a:r>
              <a:rPr lang="en-NZ">
                <a:latin typeface="Calibri"/>
                <a:ea typeface="Calibri"/>
                <a:cs typeface="Calibri"/>
              </a:rPr>
              <a:t>Communications and engagement guide for public sector senior leaders</a:t>
            </a:r>
          </a:p>
        </p:txBody>
      </p:sp>
      <p:sp>
        <p:nvSpPr>
          <p:cNvPr id="26" name="TextBox 25">
            <a:extLst>
              <a:ext uri="{FF2B5EF4-FFF2-40B4-BE49-F238E27FC236}">
                <a16:creationId xmlns:a16="http://schemas.microsoft.com/office/drawing/2014/main" id="{9E784515-D3E2-F0F0-32E5-4CFA3F82EBF1}"/>
              </a:ext>
            </a:extLst>
          </p:cNvPr>
          <p:cNvSpPr txBox="1"/>
          <p:nvPr/>
        </p:nvSpPr>
        <p:spPr>
          <a:xfrm>
            <a:off x="6676156" y="1928290"/>
            <a:ext cx="4568739" cy="3785652"/>
          </a:xfrm>
          <a:prstGeom prst="rect">
            <a:avLst/>
          </a:prstGeom>
          <a:noFill/>
        </p:spPr>
        <p:txBody>
          <a:bodyPr wrap="square" lIns="91440" tIns="45720" rIns="91440" bIns="45720" rtlCol="0" anchor="t">
            <a:spAutoFit/>
          </a:bodyPr>
          <a:lstStyle/>
          <a:p>
            <a:pPr>
              <a:spcBef>
                <a:spcPts val="1200"/>
              </a:spcBef>
            </a:pPr>
            <a:r>
              <a:rPr lang="en-NZ" sz="1400"/>
              <a:t>While each reform has its own purpose, they are connected by a common goal: improving the way decisions are made about the places where people live, work, move and invest.</a:t>
            </a:r>
          </a:p>
          <a:p>
            <a:pPr>
              <a:spcBef>
                <a:spcPts val="1200"/>
              </a:spcBef>
            </a:pPr>
            <a:r>
              <a:rPr lang="en-NZ" sz="1400"/>
              <a:t>Together, these reforms and the other core work programmes provide an opportunity to better align decisions that shape our future by supporting growth and development while protecting the natural systems that underpin New Zealand’s long-term prosperity and wellbeing.  </a:t>
            </a:r>
          </a:p>
          <a:p>
            <a:pPr>
              <a:spcBef>
                <a:spcPts val="1200"/>
              </a:spcBef>
            </a:pPr>
            <a:r>
              <a:rPr lang="en-NZ" sz="1400"/>
              <a:t>Taking a more joined-up approach will help reduce fragmentation across systems, improve the coordination of planning, regulation, funding and delivery, and provide greater certainty for communities, councils, iwi, businesses and investors. </a:t>
            </a:r>
          </a:p>
          <a:p>
            <a:pPr>
              <a:spcBef>
                <a:spcPts val="1200"/>
              </a:spcBef>
            </a:pPr>
            <a:endParaRPr lang="en-NZ" sz="1400"/>
          </a:p>
        </p:txBody>
      </p:sp>
      <p:cxnSp>
        <p:nvCxnSpPr>
          <p:cNvPr id="29" name="Straight Connector 28">
            <a:extLst>
              <a:ext uri="{FF2B5EF4-FFF2-40B4-BE49-F238E27FC236}">
                <a16:creationId xmlns:a16="http://schemas.microsoft.com/office/drawing/2014/main" id="{C2019DFC-CA18-3DE6-36AE-965CE070481D}"/>
              </a:ext>
            </a:extLst>
          </p:cNvPr>
          <p:cNvCxnSpPr/>
          <p:nvPr/>
        </p:nvCxnSpPr>
        <p:spPr>
          <a:xfrm>
            <a:off x="6539937" y="1999608"/>
            <a:ext cx="0" cy="324862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9123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C8493-D16D-19FE-9210-1D9DE8A6E3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D60BAA-AAFF-57F6-106D-2FDA1FA75EC8}"/>
              </a:ext>
            </a:extLst>
          </p:cNvPr>
          <p:cNvSpPr>
            <a:spLocks noGrp="1"/>
          </p:cNvSpPr>
          <p:nvPr>
            <p:ph type="ctrTitle"/>
          </p:nvPr>
        </p:nvSpPr>
        <p:spPr/>
        <p:txBody>
          <a:bodyPr/>
          <a:lstStyle/>
          <a:p>
            <a:r>
              <a:rPr lang="en-NZ"/>
              <a:t>Timeline and what happens next</a:t>
            </a:r>
          </a:p>
        </p:txBody>
      </p:sp>
      <p:sp>
        <p:nvSpPr>
          <p:cNvPr id="5" name="Footer Placeholder 4">
            <a:extLst>
              <a:ext uri="{FF2B5EF4-FFF2-40B4-BE49-F238E27FC236}">
                <a16:creationId xmlns:a16="http://schemas.microsoft.com/office/drawing/2014/main" id="{2D0B81FA-0FAD-1238-348A-864921F5050A}"/>
              </a:ext>
            </a:extLst>
          </p:cNvPr>
          <p:cNvSpPr>
            <a:spLocks noGrp="1"/>
          </p:cNvSpPr>
          <p:nvPr>
            <p:ph type="ftr" sz="quarter" idx="11"/>
          </p:nvPr>
        </p:nvSpPr>
        <p:spPr/>
        <p:txBody>
          <a:bodyPr/>
          <a:lstStyle/>
          <a:p>
            <a:r>
              <a:rPr lang="en-NZ">
                <a:latin typeface="Calibri"/>
                <a:ea typeface="Calibri"/>
                <a:cs typeface="Calibri"/>
              </a:rPr>
              <a:t>Communications and engagement guide for public sector senior leaders</a:t>
            </a:r>
          </a:p>
        </p:txBody>
      </p:sp>
      <p:sp>
        <p:nvSpPr>
          <p:cNvPr id="18" name="Subtitle 3">
            <a:extLst>
              <a:ext uri="{FF2B5EF4-FFF2-40B4-BE49-F238E27FC236}">
                <a16:creationId xmlns:a16="http://schemas.microsoft.com/office/drawing/2014/main" id="{DAC7966A-0F9F-0A41-4A9E-212EA79A72D7}"/>
              </a:ext>
            </a:extLst>
          </p:cNvPr>
          <p:cNvSpPr>
            <a:spLocks noGrp="1"/>
          </p:cNvSpPr>
          <p:nvPr>
            <p:ph type="subTitle" idx="1"/>
          </p:nvPr>
        </p:nvSpPr>
        <p:spPr>
          <a:xfrm>
            <a:off x="390866" y="1870617"/>
            <a:ext cx="4011371" cy="4387930"/>
          </a:xfrm>
        </p:spPr>
        <p:txBody>
          <a:bodyPr/>
          <a:lstStyle/>
          <a:p>
            <a:pPr>
              <a:spcBef>
                <a:spcPts val="1200"/>
              </a:spcBef>
            </a:pPr>
            <a:r>
              <a:rPr lang="en-US" sz="2000"/>
              <a:t>The transition will happen in stages, allowing councils, practitioners, businesses and communities time to prepare and adapt. </a:t>
            </a:r>
            <a:endParaRPr lang="en-NZ" sz="2000"/>
          </a:p>
          <a:p>
            <a:pPr>
              <a:spcBef>
                <a:spcPts val="1200"/>
              </a:spcBef>
            </a:pPr>
            <a:r>
              <a:rPr lang="en-US" sz="2000"/>
              <a:t>Existing plans, consents and processes will continue to operate under the RMA during the transition period while new planning tools, national direction and supporting systems are introduced.</a:t>
            </a:r>
            <a:endParaRPr lang="en-NZ" sz="2000"/>
          </a:p>
          <a:p>
            <a:pPr>
              <a:lnSpc>
                <a:spcPts val="2600"/>
              </a:lnSpc>
              <a:spcBef>
                <a:spcPts val="1200"/>
              </a:spcBef>
            </a:pPr>
            <a:endParaRPr lang="en-NZ" sz="2000"/>
          </a:p>
        </p:txBody>
      </p:sp>
      <p:graphicFrame>
        <p:nvGraphicFramePr>
          <p:cNvPr id="23" name="Table 22">
            <a:extLst>
              <a:ext uri="{FF2B5EF4-FFF2-40B4-BE49-F238E27FC236}">
                <a16:creationId xmlns:a16="http://schemas.microsoft.com/office/drawing/2014/main" id="{EDE030E3-E8BE-9FD1-C045-70DF74DBFA38}"/>
              </a:ext>
            </a:extLst>
          </p:cNvPr>
          <p:cNvGraphicFramePr>
            <a:graphicFrameLocks noGrp="1"/>
          </p:cNvGraphicFramePr>
          <p:nvPr>
            <p:extLst>
              <p:ext uri="{D42A27DB-BD31-4B8C-83A1-F6EECF244321}">
                <p14:modId xmlns:p14="http://schemas.microsoft.com/office/powerpoint/2010/main" val="1401290893"/>
              </p:ext>
            </p:extLst>
          </p:nvPr>
        </p:nvGraphicFramePr>
        <p:xfrm>
          <a:off x="5349313" y="1461838"/>
          <a:ext cx="6281194" cy="4496161"/>
        </p:xfrm>
        <a:graphic>
          <a:graphicData uri="http://schemas.openxmlformats.org/drawingml/2006/table">
            <a:tbl>
              <a:tblPr firstRow="1" bandRow="1">
                <a:tableStyleId>{7E9639D4-E3E2-4D34-9284-5A2195B3D0D7}</a:tableStyleId>
              </a:tblPr>
              <a:tblGrid>
                <a:gridCol w="594287">
                  <a:extLst>
                    <a:ext uri="{9D8B030D-6E8A-4147-A177-3AD203B41FA5}">
                      <a16:colId xmlns:a16="http://schemas.microsoft.com/office/drawing/2014/main" val="1975083456"/>
                    </a:ext>
                  </a:extLst>
                </a:gridCol>
                <a:gridCol w="5686907">
                  <a:extLst>
                    <a:ext uri="{9D8B030D-6E8A-4147-A177-3AD203B41FA5}">
                      <a16:colId xmlns:a16="http://schemas.microsoft.com/office/drawing/2014/main" val="1810885086"/>
                    </a:ext>
                  </a:extLst>
                </a:gridCol>
              </a:tblGrid>
              <a:tr h="472801">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chemeClr val="bg1"/>
                          </a:solidFill>
                          <a:effectLst/>
                          <a:uLnTx/>
                          <a:uFillTx/>
                          <a:latin typeface="+mn-lt"/>
                          <a:ea typeface="+mn-ea"/>
                          <a:cs typeface="+mn-cs"/>
                        </a:rPr>
                        <a:t>Year</a:t>
                      </a:r>
                      <a:endParaRPr kumimoji="0" lang="en-US" sz="1300" b="1" i="0" u="none" strike="noStrike" kern="1200" cap="none" spc="0" normalizeH="0" baseline="0" noProof="0">
                        <a:ln>
                          <a:noFill/>
                        </a:ln>
                        <a:solidFill>
                          <a:schemeClr val="bg1"/>
                        </a:solidFill>
                        <a:effectLst/>
                        <a:uLnTx/>
                        <a:uFillTx/>
                        <a:latin typeface="Calibri" panose="020F0502020204030204"/>
                        <a:ea typeface="+mn-ea"/>
                        <a:cs typeface="+mn-cs"/>
                      </a:endParaRPr>
                    </a:p>
                  </a:txBody>
                  <a:tcPr>
                    <a:lnB w="12700" cap="flat" cmpd="sng" algn="ctr">
                      <a:noFill/>
                      <a:prstDash val="solid"/>
                      <a:miter lim="800000"/>
                    </a:lnB>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chemeClr val="bg1"/>
                          </a:solidFill>
                          <a:effectLst/>
                          <a:uLnTx/>
                          <a:uFillTx/>
                          <a:latin typeface="+mn-lt"/>
                          <a:ea typeface="+mn-ea"/>
                          <a:cs typeface="+mn-cs"/>
                        </a:rPr>
                        <a:t>Milestone</a:t>
                      </a:r>
                      <a:endParaRPr kumimoji="0" lang="en-US" sz="1300" b="1" i="0" u="none" strike="noStrike" kern="1200" cap="none" spc="0" normalizeH="0" baseline="0" noProof="0">
                        <a:ln>
                          <a:noFill/>
                        </a:ln>
                        <a:solidFill>
                          <a:schemeClr val="bg1"/>
                        </a:solidFill>
                        <a:effectLst/>
                        <a:uLnTx/>
                        <a:uFillTx/>
                        <a:latin typeface="Calibri" panose="020F0502020204030204"/>
                        <a:ea typeface="+mn-ea"/>
                        <a:cs typeface="+mn-cs"/>
                      </a:endParaRPr>
                    </a:p>
                  </a:txBody>
                  <a:tcPr>
                    <a:lnB w="12700" cap="flat" cmpd="sng" algn="ctr">
                      <a:noFill/>
                      <a:prstDash val="solid"/>
                      <a:miter lim="800000"/>
                    </a:lnB>
                  </a:tcPr>
                </a:tc>
                <a:extLst>
                  <a:ext uri="{0D108BD9-81ED-4DB2-BD59-A6C34878D82A}">
                    <a16:rowId xmlns:a16="http://schemas.microsoft.com/office/drawing/2014/main" val="2746210203"/>
                  </a:ext>
                </a:extLst>
              </a:tr>
              <a:tr h="472801">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NZ" sz="1300" b="0" u="none" strike="noStrike" kern="1200" cap="none" spc="0" normalizeH="0" baseline="0" noProof="0">
                          <a:ln>
                            <a:noFill/>
                          </a:ln>
                          <a:solidFill>
                            <a:srgbClr val="000000"/>
                          </a:solidFill>
                          <a:effectLst/>
                          <a:uLnTx/>
                          <a:uFillTx/>
                        </a:rPr>
                        <a:t>2026</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r>
                        <a:rPr kumimoji="0" lang="en-US" sz="1300" b="0" u="none" strike="noStrike" kern="1200" cap="none" spc="0" normalizeH="0" baseline="0">
                          <a:ln>
                            <a:noFill/>
                          </a:ln>
                          <a:solidFill>
                            <a:srgbClr val="000000"/>
                          </a:solidFill>
                          <a:effectLst/>
                          <a:uLnTx/>
                          <a:uFillTx/>
                          <a:latin typeface="+mn-lt"/>
                          <a:ea typeface="+mn-ea"/>
                          <a:cs typeface="+mn-cs"/>
                        </a:rPr>
                        <a:t>The Planning Bill and Natural Environment Bill are passed into law. The transition period starts one month after royal assent. </a:t>
                      </a:r>
                      <a:endParaRPr kumimoji="0" lang="en-US" sz="1300" b="0" u="none" strike="noStrike" kern="1200" cap="none" spc="0" normalizeH="0" baseline="0" noProof="0">
                        <a:ln>
                          <a:noFill/>
                        </a:ln>
                        <a:solidFill>
                          <a:srgbClr val="000000"/>
                        </a:solidFill>
                        <a:effectLst/>
                        <a:uLnTx/>
                        <a:uFillTx/>
                        <a:latin typeface="+mn-lt"/>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6781647"/>
                  </a:ext>
                </a:extLst>
              </a:tr>
              <a:tr h="472801">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NZ" sz="1300" b="0" u="none" strike="noStrike" kern="1200" cap="none" spc="0" normalizeH="0" baseline="0" noProof="0">
                          <a:ln>
                            <a:noFill/>
                          </a:ln>
                          <a:solidFill>
                            <a:srgbClr val="000000"/>
                          </a:solidFill>
                          <a:effectLst/>
                          <a:uLnTx/>
                          <a:uFillTx/>
                        </a:rPr>
                        <a:t>2027</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kumimoji="0" lang="en-US" sz="1300" b="0" u="none" strike="noStrike" kern="1200" cap="none" spc="0" normalizeH="0" baseline="0">
                          <a:ln>
                            <a:noFill/>
                          </a:ln>
                          <a:solidFill>
                            <a:srgbClr val="000000"/>
                          </a:solidFill>
                          <a:effectLst/>
                          <a:uLnTx/>
                          <a:uFillTx/>
                          <a:latin typeface="+mn-lt"/>
                          <a:ea typeface="+mn-ea"/>
                          <a:cs typeface="+mn-cs"/>
                        </a:rPr>
                        <a:t>National policy direction (NPD) issued no later than 12 months after royal assent. National standards providing direction on the structure and form of regional spatial plans </a:t>
                      </a:r>
                      <a:r>
                        <a:rPr kumimoji="0" lang="en-US" sz="1300" b="0" u="none" strike="noStrike" kern="1200" cap="none" spc="0" normalizeH="0" baseline="0" err="1">
                          <a:ln>
                            <a:noFill/>
                          </a:ln>
                          <a:solidFill>
                            <a:srgbClr val="000000"/>
                          </a:solidFill>
                          <a:effectLst/>
                          <a:uLnTx/>
                          <a:uFillTx/>
                          <a:latin typeface="+mn-lt"/>
                          <a:ea typeface="+mn-ea"/>
                          <a:cs typeface="+mn-cs"/>
                        </a:rPr>
                        <a:t>finalised</a:t>
                      </a:r>
                      <a:r>
                        <a:rPr kumimoji="0" lang="en-US" sz="1300" b="0" u="none" strike="noStrike" kern="1200" cap="none" spc="0" normalizeH="0" baseline="0">
                          <a:ln>
                            <a:noFill/>
                          </a:ln>
                          <a:solidFill>
                            <a:srgbClr val="000000"/>
                          </a:solidFill>
                          <a:effectLst/>
                          <a:uLnTx/>
                          <a:uFillTx/>
                          <a:latin typeface="+mn-lt"/>
                          <a:ea typeface="+mn-ea"/>
                          <a:cs typeface="+mn-cs"/>
                        </a:rPr>
                        <a:t> within 12 months of royal assent (but not before NPD).</a:t>
                      </a:r>
                      <a:endParaRPr kumimoji="0" lang="en-US" sz="1300" b="0" u="none" strike="noStrike" kern="1200" cap="none" spc="0" normalizeH="0" baseline="0" noProof="0">
                        <a:ln>
                          <a:noFill/>
                        </a:ln>
                        <a:solidFill>
                          <a:srgbClr val="000000"/>
                        </a:solidFill>
                        <a:effectLst/>
                        <a:uLnTx/>
                        <a:uFillTx/>
                        <a:latin typeface="+mn-lt"/>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997474938"/>
                  </a:ext>
                </a:extLst>
              </a:tr>
              <a:tr h="472801">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NZ" sz="1300" b="0" u="none" strike="noStrike" kern="1200" cap="none" spc="0" normalizeH="0" baseline="0" noProof="0">
                          <a:ln>
                            <a:noFill/>
                          </a:ln>
                          <a:solidFill>
                            <a:srgbClr val="000000"/>
                          </a:solidFill>
                          <a:effectLst/>
                          <a:uLnTx/>
                          <a:uFillTx/>
                        </a:rPr>
                        <a:t>2028</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r>
                        <a:rPr kumimoji="0" lang="en-US" sz="1300" b="0" u="none" strike="noStrike" kern="1200" cap="none" spc="0" normalizeH="0" baseline="0">
                          <a:ln>
                            <a:noFill/>
                          </a:ln>
                          <a:solidFill>
                            <a:srgbClr val="000000"/>
                          </a:solidFill>
                          <a:effectLst/>
                          <a:uLnTx/>
                          <a:uFillTx/>
                          <a:latin typeface="+mn-lt"/>
                          <a:ea typeface="+mn-ea"/>
                          <a:cs typeface="+mn-cs"/>
                        </a:rPr>
                        <a:t>National standards relating to environmental limits </a:t>
                      </a:r>
                      <a:r>
                        <a:rPr kumimoji="0" lang="en-US" sz="1300" b="0" u="none" strike="noStrike" kern="1200" cap="none" spc="0" normalizeH="0" baseline="0" err="1">
                          <a:ln>
                            <a:noFill/>
                          </a:ln>
                          <a:solidFill>
                            <a:srgbClr val="000000"/>
                          </a:solidFill>
                          <a:effectLst/>
                          <a:uLnTx/>
                          <a:uFillTx/>
                          <a:latin typeface="+mn-lt"/>
                          <a:ea typeface="+mn-ea"/>
                          <a:cs typeface="+mn-cs"/>
                        </a:rPr>
                        <a:t>finalised</a:t>
                      </a:r>
                      <a:r>
                        <a:rPr kumimoji="0" lang="en-US" sz="1300" b="0" u="none" strike="noStrike" kern="1200" cap="none" spc="0" normalizeH="0" baseline="0">
                          <a:ln>
                            <a:noFill/>
                          </a:ln>
                          <a:solidFill>
                            <a:srgbClr val="000000"/>
                          </a:solidFill>
                          <a:effectLst/>
                          <a:uLnTx/>
                          <a:uFillTx/>
                          <a:latin typeface="+mn-lt"/>
                          <a:ea typeface="+mn-ea"/>
                          <a:cs typeface="+mn-cs"/>
                        </a:rPr>
                        <a:t> within 18 months after royal assent. National standards on </a:t>
                      </a:r>
                      <a:r>
                        <a:rPr kumimoji="0" lang="en-US" sz="1300" b="0" u="none" strike="noStrike" kern="1200" cap="none" spc="0" normalizeH="0" baseline="0" err="1">
                          <a:ln>
                            <a:noFill/>
                          </a:ln>
                          <a:solidFill>
                            <a:srgbClr val="000000"/>
                          </a:solidFill>
                          <a:effectLst/>
                          <a:uLnTx/>
                          <a:uFillTx/>
                          <a:latin typeface="+mn-lt"/>
                          <a:ea typeface="+mn-ea"/>
                          <a:cs typeface="+mn-cs"/>
                        </a:rPr>
                        <a:t>standardised</a:t>
                      </a:r>
                      <a:r>
                        <a:rPr kumimoji="0" lang="en-US" sz="1300" b="0" u="none" strike="noStrike" kern="1200" cap="none" spc="0" normalizeH="0" baseline="0">
                          <a:ln>
                            <a:noFill/>
                          </a:ln>
                          <a:solidFill>
                            <a:srgbClr val="000000"/>
                          </a:solidFill>
                          <a:effectLst/>
                          <a:uLnTx/>
                          <a:uFillTx/>
                          <a:latin typeface="+mn-lt"/>
                          <a:ea typeface="+mn-ea"/>
                          <a:cs typeface="+mn-cs"/>
                        </a:rPr>
                        <a:t> plan provisions </a:t>
                      </a:r>
                      <a:r>
                        <a:rPr kumimoji="0" lang="en-US" sz="1300" b="0" u="none" strike="noStrike" kern="1200" cap="none" spc="0" normalizeH="0" baseline="0" err="1">
                          <a:ln>
                            <a:noFill/>
                          </a:ln>
                          <a:solidFill>
                            <a:srgbClr val="000000"/>
                          </a:solidFill>
                          <a:effectLst/>
                          <a:uLnTx/>
                          <a:uFillTx/>
                          <a:latin typeface="+mn-lt"/>
                          <a:ea typeface="+mn-ea"/>
                          <a:cs typeface="+mn-cs"/>
                        </a:rPr>
                        <a:t>finalised</a:t>
                      </a:r>
                      <a:r>
                        <a:rPr kumimoji="0" lang="en-US" sz="1300" b="0" u="none" strike="noStrike" kern="1200" cap="none" spc="0" normalizeH="0" baseline="0">
                          <a:ln>
                            <a:noFill/>
                          </a:ln>
                          <a:solidFill>
                            <a:srgbClr val="000000"/>
                          </a:solidFill>
                          <a:effectLst/>
                          <a:uLnTx/>
                          <a:uFillTx/>
                          <a:latin typeface="+mn-lt"/>
                          <a:ea typeface="+mn-ea"/>
                          <a:cs typeface="+mn-cs"/>
                        </a:rPr>
                        <a:t> within 21 months after royal assent. Councils notify draft regional spatial plans within 21 months of royal assent.</a:t>
                      </a:r>
                      <a:endParaRPr kumimoji="0" lang="en-US" sz="1300" b="0" u="none" strike="noStrike" kern="1200" cap="none" spc="0" normalizeH="0" baseline="0" noProof="0">
                        <a:ln>
                          <a:noFill/>
                        </a:ln>
                        <a:solidFill>
                          <a:srgbClr val="000000"/>
                        </a:solidFill>
                        <a:effectLst/>
                        <a:uLnTx/>
                        <a:uFillTx/>
                        <a:latin typeface="+mn-lt"/>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2079314"/>
                  </a:ext>
                </a:extLst>
              </a:tr>
              <a:tr h="472801">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NZ" sz="1300" b="0" u="none" strike="noStrike" kern="1200" cap="none" spc="0" normalizeH="0" baseline="0" noProof="0">
                          <a:ln>
                            <a:noFill/>
                          </a:ln>
                          <a:solidFill>
                            <a:srgbClr val="000000"/>
                          </a:solidFill>
                          <a:effectLst/>
                          <a:uLnTx/>
                          <a:uFillTx/>
                        </a:rPr>
                        <a:t>2029</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kumimoji="0" lang="en-US" sz="1300" b="0" u="none" strike="noStrike" kern="1200" cap="none" spc="0" normalizeH="0" baseline="0">
                          <a:ln>
                            <a:noFill/>
                          </a:ln>
                          <a:solidFill>
                            <a:srgbClr val="000000"/>
                          </a:solidFill>
                          <a:effectLst/>
                          <a:uLnTx/>
                          <a:uFillTx/>
                          <a:latin typeface="+mn-lt"/>
                          <a:ea typeface="+mn-ea"/>
                          <a:cs typeface="+mn-cs"/>
                        </a:rPr>
                        <a:t>Regional spatial plans must be decided within nine months after they are publicly notified. Councils notify proposed natural environment plans and proposed land use plans within nine months of regional spatial plan decisions. Once all proposed plans are notified, the Minister will recommend an Order in Council be made specifying the date the new legislation will apply (the specified transition date).</a:t>
                      </a:r>
                      <a:endParaRPr kumimoji="0" lang="en-US" sz="1300" b="0" u="none" strike="noStrike" kern="1200" cap="none" spc="0" normalizeH="0" baseline="0" noProof="0">
                        <a:ln>
                          <a:noFill/>
                        </a:ln>
                        <a:solidFill>
                          <a:srgbClr val="000000"/>
                        </a:solidFill>
                        <a:effectLst/>
                        <a:uLnTx/>
                        <a:uFillTx/>
                        <a:latin typeface="+mn-lt"/>
                        <a:ea typeface="+mn-ea"/>
                        <a:cs typeface="+mn-cs"/>
                      </a:endParaRP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99661209"/>
                  </a:ext>
                </a:extLst>
              </a:tr>
              <a:tr h="472801">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0" lang="en-US" sz="1300" b="0" u="none" strike="noStrike" kern="1200" cap="none" spc="0" normalizeH="0" baseline="0" noProof="0">
                          <a:ln>
                            <a:noFill/>
                          </a:ln>
                          <a:solidFill>
                            <a:srgbClr val="000000"/>
                          </a:solidFill>
                          <a:effectLst/>
                          <a:uLnTx/>
                          <a:uFillTx/>
                        </a:rPr>
                        <a:t>2030</a:t>
                      </a:r>
                      <a:endPar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r>
                        <a:rPr kumimoji="0" lang="en-US" sz="1300" b="0" u="none" strike="noStrike" kern="1200" cap="none" spc="0" normalizeH="0" baseline="0">
                          <a:ln>
                            <a:noFill/>
                          </a:ln>
                          <a:solidFill>
                            <a:srgbClr val="000000"/>
                          </a:solidFill>
                          <a:effectLst/>
                          <a:uLnTx/>
                          <a:uFillTx/>
                          <a:latin typeface="+mn-lt"/>
                          <a:ea typeface="+mn-ea"/>
                          <a:cs typeface="+mn-cs"/>
                        </a:rPr>
                        <a:t>From the specified transition date, all notified plans have legal effect and the new system is fully ‘switched on’. Councils must decide land use plans and natural environment plans within 12 months of notifying them.</a:t>
                      </a:r>
                      <a:r>
                        <a:rPr kumimoji="0" lang="en-US" sz="1300" b="0" u="none" strike="noStrike" kern="1200" cap="none" spc="0" normalizeH="0" baseline="0" noProof="0">
                          <a:ln>
                            <a:noFill/>
                          </a:ln>
                          <a:solidFill>
                            <a:srgbClr val="000000"/>
                          </a:solidFill>
                          <a:effectLst/>
                          <a:uLnTx/>
                          <a:uFillTx/>
                          <a:latin typeface="+mn-lt"/>
                          <a:ea typeface="+mn-ea"/>
                          <a:cs typeface="+mn-cs"/>
                        </a:rPr>
                        <a:t> </a:t>
                      </a: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35237790"/>
                  </a:ext>
                </a:extLst>
              </a:tr>
            </a:tbl>
          </a:graphicData>
        </a:graphic>
      </p:graphicFrame>
    </p:spTree>
    <p:extLst>
      <p:ext uri="{BB962C8B-B14F-4D97-AF65-F5344CB8AC3E}">
        <p14:creationId xmlns:p14="http://schemas.microsoft.com/office/powerpoint/2010/main" val="1469527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F2DC1-597B-5CE5-D8CA-EFBC6628FA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73277E-AAE6-E71E-0E9E-42CECCD7054A}"/>
              </a:ext>
            </a:extLst>
          </p:cNvPr>
          <p:cNvSpPr>
            <a:spLocks noGrp="1"/>
          </p:cNvSpPr>
          <p:nvPr>
            <p:ph type="ctrTitle"/>
          </p:nvPr>
        </p:nvSpPr>
        <p:spPr>
          <a:xfrm>
            <a:off x="360000" y="900001"/>
            <a:ext cx="10488975" cy="476312"/>
          </a:xfrm>
        </p:spPr>
        <p:txBody>
          <a:bodyPr/>
          <a:lstStyle/>
          <a:p>
            <a:r>
              <a:rPr lang="en-NZ"/>
              <a:t>Implementation roadmap</a:t>
            </a:r>
          </a:p>
        </p:txBody>
      </p:sp>
      <p:sp>
        <p:nvSpPr>
          <p:cNvPr id="5" name="Footer Placeholder 4">
            <a:extLst>
              <a:ext uri="{FF2B5EF4-FFF2-40B4-BE49-F238E27FC236}">
                <a16:creationId xmlns:a16="http://schemas.microsoft.com/office/drawing/2014/main" id="{E2CAF43F-96F5-1F27-BDD0-2301360A064D}"/>
              </a:ext>
            </a:extLst>
          </p:cNvPr>
          <p:cNvSpPr>
            <a:spLocks noGrp="1"/>
          </p:cNvSpPr>
          <p:nvPr>
            <p:ph type="ftr" sz="quarter" idx="11"/>
          </p:nvPr>
        </p:nvSpPr>
        <p:spPr/>
        <p:txBody>
          <a:bodyPr/>
          <a:lstStyle/>
          <a:p>
            <a:r>
              <a:rPr lang="en-NZ"/>
              <a:t>Planning system overview</a:t>
            </a:r>
          </a:p>
        </p:txBody>
      </p:sp>
      <p:sp>
        <p:nvSpPr>
          <p:cNvPr id="4" name="Rectangle 3">
            <a:extLst>
              <a:ext uri="{FF2B5EF4-FFF2-40B4-BE49-F238E27FC236}">
                <a16:creationId xmlns:a16="http://schemas.microsoft.com/office/drawing/2014/main" id="{B8678591-EEEE-E3D5-4042-9A150233639B}"/>
              </a:ext>
            </a:extLst>
          </p:cNvPr>
          <p:cNvSpPr/>
          <p:nvPr/>
        </p:nvSpPr>
        <p:spPr>
          <a:xfrm>
            <a:off x="383586" y="1845632"/>
            <a:ext cx="11471069" cy="4352491"/>
          </a:xfrm>
          <a:prstGeom prst="rect">
            <a:avLst/>
          </a:prstGeom>
          <a:solidFill>
            <a:srgbClr val="E6EF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2986765B-0DC9-88B7-B187-17E11FE9B76D}"/>
              </a:ext>
            </a:extLst>
          </p:cNvPr>
          <p:cNvSpPr/>
          <p:nvPr/>
        </p:nvSpPr>
        <p:spPr>
          <a:xfrm>
            <a:off x="383585" y="1759382"/>
            <a:ext cx="11471069" cy="121265"/>
          </a:xfrm>
          <a:prstGeom prst="rect">
            <a:avLst/>
          </a:prstGeom>
          <a:gradFill flip="none" rotWithShape="1">
            <a:gsLst>
              <a:gs pos="40000">
                <a:srgbClr val="D5EBE7"/>
              </a:gs>
              <a:gs pos="0">
                <a:srgbClr val="F8DED4"/>
              </a:gs>
              <a:gs pos="61216">
                <a:srgbClr val="80B5E3"/>
              </a:gs>
              <a:gs pos="98000">
                <a:schemeClr val="accent1">
                  <a:lumMod val="30000"/>
                  <a:lumOff val="7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4">
            <a:extLst>
              <a:ext uri="{FF2B5EF4-FFF2-40B4-BE49-F238E27FC236}">
                <a16:creationId xmlns:a16="http://schemas.microsoft.com/office/drawing/2014/main" id="{0880F01C-30E8-39FF-AA5F-026AC0607CB6}"/>
              </a:ext>
            </a:extLst>
          </p:cNvPr>
          <p:cNvSpPr txBox="1">
            <a:spLocks/>
          </p:cNvSpPr>
          <p:nvPr/>
        </p:nvSpPr>
        <p:spPr>
          <a:xfrm>
            <a:off x="517956" y="2121602"/>
            <a:ext cx="2502635" cy="4283873"/>
          </a:xfrm>
          <a:prstGeom prst="rect">
            <a:avLst/>
          </a:prstGeom>
        </p:spPr>
        <p:txBody>
          <a:bodyPr vert="horz" lIns="0" tIns="0" rIns="0" bIns="0" rtlCol="0" anchor="t">
            <a:noAutofit/>
          </a:bodyPr>
          <a:lstStyle>
            <a:lvl1pPr marL="6350" indent="0" algn="l" defTabSz="914400" rtl="0" eaLnBrk="1" latinLnBrk="0" hangingPunct="1">
              <a:lnSpc>
                <a:spcPct val="100000"/>
              </a:lnSpc>
              <a:spcBef>
                <a:spcPts val="0"/>
              </a:spcBef>
              <a:spcAft>
                <a:spcPts val="1200"/>
              </a:spcAft>
              <a:buFont typeface="Arial" panose="020B0604020202020204" pitchFamily="34" charset="0"/>
              <a:buNone/>
              <a:tabLst/>
              <a:defRPr sz="2400" b="1" i="0" kern="1200">
                <a:solidFill>
                  <a:schemeClr val="accent4"/>
                </a:solidFill>
                <a:latin typeface="Zalando Sans SemiBold" pitchFamily="2" charset="77"/>
                <a:ea typeface="Zalando Sans SemiBold" pitchFamily="2" charset="77"/>
                <a:cs typeface="+mn-cs"/>
              </a:defRPr>
            </a:lvl1pPr>
            <a:lvl2pPr marL="6350" indent="0" algn="l" defTabSz="914400" rtl="0" eaLnBrk="1" latinLnBrk="0" hangingPunct="1">
              <a:lnSpc>
                <a:spcPct val="100000"/>
              </a:lnSpc>
              <a:spcBef>
                <a:spcPts val="1200"/>
              </a:spcBef>
              <a:spcAft>
                <a:spcPts val="600"/>
              </a:spcAft>
              <a:buFont typeface="Arial" panose="020B0604020202020204" pitchFamily="34" charset="0"/>
              <a:buNone/>
              <a:tabLst/>
              <a:defRPr sz="1900" b="1" i="0" kern="1200">
                <a:solidFill>
                  <a:schemeClr val="accent4"/>
                </a:solidFill>
                <a:latin typeface="Zalando Sans Black" pitchFamily="2" charset="77"/>
                <a:ea typeface="Zalando Sans Black" pitchFamily="2" charset="77"/>
                <a:cs typeface="Arial" panose="020B0604020202020204" pitchFamily="34" charset="0"/>
              </a:defRPr>
            </a:lvl2pPr>
            <a:lvl3pPr marL="6350" indent="0" algn="l" defTabSz="914400" rtl="0" eaLnBrk="1" latinLnBrk="0" hangingPunct="1">
              <a:lnSpc>
                <a:spcPct val="100000"/>
              </a:lnSpc>
              <a:spcBef>
                <a:spcPts val="0"/>
              </a:spcBef>
              <a:spcAft>
                <a:spcPts val="600"/>
              </a:spcAft>
              <a:buFont typeface="Arial" panose="020B0604020202020204" pitchFamily="34" charset="0"/>
              <a:buNone/>
              <a:tabLst/>
              <a:defRPr sz="1700" b="1" i="0" kern="1200">
                <a:solidFill>
                  <a:schemeClr val="accent4"/>
                </a:solidFill>
                <a:latin typeface="Zalando Sans SemiBold" pitchFamily="2" charset="77"/>
                <a:ea typeface="Zalando Sans SemiBold" pitchFamily="2" charset="77"/>
                <a:cs typeface="Arial" panose="020B0604020202020204" pitchFamily="34" charset="0"/>
              </a:defRPr>
            </a:lvl3pPr>
            <a:lvl4pPr marL="6350" indent="0" algn="l"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accent4"/>
                </a:solidFill>
                <a:latin typeface="Zalando Sans Medium" pitchFamily="2" charset="77"/>
                <a:ea typeface="Zalando Sans Medium" pitchFamily="2" charset="77"/>
                <a:cs typeface="Arial" panose="020B0604020202020204" pitchFamily="34" charset="0"/>
              </a:defRPr>
            </a:lvl4pPr>
            <a:lvl5pPr marL="292100" indent="-285750" algn="l" defTabSz="914400" rtl="0" eaLnBrk="1" latinLnBrk="0" hangingPunct="1">
              <a:lnSpc>
                <a:spcPct val="100000"/>
              </a:lnSpc>
              <a:spcBef>
                <a:spcPts val="0"/>
              </a:spcBef>
              <a:spcAft>
                <a:spcPts val="300"/>
              </a:spcAft>
              <a:buFont typeface="Arial" panose="020B0604020202020204" pitchFamily="34" charset="0"/>
              <a:buChar char="•"/>
              <a:tabLst/>
              <a:defRPr sz="1600" kern="1200">
                <a:solidFill>
                  <a:schemeClr val="accent4"/>
                </a:solidFill>
                <a:latin typeface="Zalando Sans Medium" pitchFamily="2" charset="77"/>
                <a:ea typeface="Zalando Sans Medium" pitchFamily="2" charset="77"/>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2100" indent="-285750">
              <a:spcAft>
                <a:spcPts val="600"/>
              </a:spcAft>
              <a:buFont typeface="Arial" panose="020B0604020202020204" pitchFamily="34" charset="0"/>
              <a:buChar char="•"/>
            </a:pPr>
            <a:r>
              <a:rPr lang="en-NZ" sz="1300">
                <a:solidFill>
                  <a:schemeClr val="tx1"/>
                </a:solidFill>
                <a:latin typeface="Calibri" panose="020F0502020204030204" pitchFamily="34" charset="0"/>
                <a:ea typeface="Calibri" panose="020F0502020204030204" pitchFamily="34" charset="0"/>
                <a:cs typeface="Calibri" panose="020F0502020204030204" pitchFamily="34" charset="0"/>
              </a:rPr>
              <a:t>Planning Bill and Natural Environment Bill </a:t>
            </a: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 expected to be enacted September 2026​</a:t>
            </a:r>
          </a:p>
          <a:p>
            <a:pPr marL="292100" indent="-285750">
              <a:spcAft>
                <a:spcPts val="600"/>
              </a:spcAft>
              <a:buFont typeface="Arial" panose="020B0604020202020204" pitchFamily="34" charset="0"/>
              <a:buChar char="•"/>
            </a:pPr>
            <a:r>
              <a:rPr lang="en-NZ" sz="1300">
                <a:solidFill>
                  <a:schemeClr val="tx1"/>
                </a:solidFill>
                <a:latin typeface="Calibri" panose="020F0502020204030204" pitchFamily="34" charset="0"/>
                <a:ea typeface="Calibri" panose="020F0502020204030204" pitchFamily="34" charset="0"/>
                <a:cs typeface="Calibri" panose="020F0502020204030204" pitchFamily="34" charset="0"/>
              </a:rPr>
              <a:t>Government consideration of Head Start outline proposals</a:t>
            </a:r>
            <a:endParaRPr lang="en-NZ" sz="1300" b="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92100" indent="-285750">
              <a:spcAft>
                <a:spcPts val="600"/>
              </a:spcAft>
              <a:buFont typeface="Arial" panose="020B0604020202020204" pitchFamily="34" charset="0"/>
              <a:buChar char="•"/>
            </a:pPr>
            <a:r>
              <a:rPr lang="en-NZ" sz="1300">
                <a:solidFill>
                  <a:schemeClr val="tx1"/>
                </a:solidFill>
                <a:latin typeface="Calibri"/>
                <a:ea typeface="Calibri"/>
                <a:cs typeface="Calibri"/>
              </a:rPr>
              <a:t>Transition period and transitional consenting </a:t>
            </a:r>
            <a:r>
              <a:rPr lang="en-NZ" sz="1300" b="0">
                <a:solidFill>
                  <a:schemeClr val="tx1"/>
                </a:solidFill>
                <a:latin typeface="Calibri"/>
                <a:ea typeface="Calibri"/>
                <a:cs typeface="Calibri"/>
              </a:rPr>
              <a:t>begins </a:t>
            </a:r>
          </a:p>
          <a:p>
            <a:pPr marL="292100" indent="-285750">
              <a:spcAft>
                <a:spcPts val="600"/>
              </a:spcAft>
              <a:buFont typeface="Arial" panose="020B0604020202020204" pitchFamily="34" charset="0"/>
              <a:buChar char="•"/>
            </a:pP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Establishment of spatial plan committees, secretariats and process agreements</a:t>
            </a:r>
          </a:p>
          <a:p>
            <a:pPr marL="292100" indent="-285750">
              <a:spcAft>
                <a:spcPts val="600"/>
              </a:spcAft>
              <a:buFont typeface="Arial" panose="020B0604020202020204" pitchFamily="34" charset="0"/>
              <a:buChar char="•"/>
            </a:pP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RMA plans and consenting stay in place until the new system takes over​</a:t>
            </a:r>
          </a:p>
          <a:p>
            <a:pPr marL="292100" indent="-285750">
              <a:spcAft>
                <a:spcPts val="600"/>
              </a:spcAft>
              <a:buFont typeface="Arial" panose="020B0604020202020204" pitchFamily="34" charset="0"/>
              <a:buChar char="•"/>
            </a:pPr>
            <a:r>
              <a:rPr lang="en-NZ" sz="1300" b="0">
                <a:solidFill>
                  <a:schemeClr val="tx1"/>
                </a:solidFill>
                <a:latin typeface="Calibri"/>
                <a:ea typeface="Calibri"/>
                <a:cs typeface="Calibri"/>
              </a:rPr>
              <a:t>Public engagement on illustrative </a:t>
            </a:r>
            <a:r>
              <a:rPr lang="en-NZ" sz="1300">
                <a:solidFill>
                  <a:schemeClr val="tx1"/>
                </a:solidFill>
                <a:latin typeface="Calibri"/>
                <a:ea typeface="Calibri"/>
                <a:cs typeface="Calibri"/>
              </a:rPr>
              <a:t>national policy direction </a:t>
            </a:r>
            <a:r>
              <a:rPr lang="en-NZ" sz="1300" b="0">
                <a:solidFill>
                  <a:schemeClr val="tx1"/>
                </a:solidFill>
                <a:latin typeface="Calibri"/>
                <a:ea typeface="Calibri"/>
                <a:cs typeface="Calibri"/>
              </a:rPr>
              <a:t>in August 2026​</a:t>
            </a:r>
            <a:b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br>
            <a:endParaRPr lang="en-NZ" sz="1300" b="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92100" indent="-285750">
              <a:spcAft>
                <a:spcPts val="600"/>
              </a:spcAft>
              <a:buFont typeface="Arial" panose="020B0604020202020204" pitchFamily="34" charset="0"/>
              <a:buChar char="•"/>
            </a:pPr>
            <a:endParaRPr lang="en-NZ" sz="1300" b="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110C4BCB-E067-9543-5018-8E4852462818}"/>
              </a:ext>
            </a:extLst>
          </p:cNvPr>
          <p:cNvCxnSpPr>
            <a:cxnSpLocks/>
          </p:cNvCxnSpPr>
          <p:nvPr/>
        </p:nvCxnSpPr>
        <p:spPr>
          <a:xfrm>
            <a:off x="3067779" y="1471291"/>
            <a:ext cx="0" cy="45331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33">
            <a:extLst>
              <a:ext uri="{FF2B5EF4-FFF2-40B4-BE49-F238E27FC236}">
                <a16:creationId xmlns:a16="http://schemas.microsoft.com/office/drawing/2014/main" id="{D437CA61-DAA6-E609-6C2B-509DE64F0FD6}"/>
              </a:ext>
            </a:extLst>
          </p:cNvPr>
          <p:cNvSpPr txBox="1">
            <a:spLocks/>
          </p:cNvSpPr>
          <p:nvPr/>
        </p:nvSpPr>
        <p:spPr>
          <a:xfrm>
            <a:off x="397632" y="1463492"/>
            <a:ext cx="1440000" cy="33828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Georgia" panose="02040502050405020303" pitchFamily="18" charset="0"/>
                <a:ea typeface="+mn-ea"/>
                <a:cs typeface="Calibri" panose="020F0502020204030204" pitchFamily="34" charset="0"/>
              </a:defRPr>
            </a:lvl1pPr>
            <a:lvl2pPr marL="533400" indent="-533400" algn="l" defTabSz="914400" rtl="0" eaLnBrk="1" latinLnBrk="0" hangingPunct="1">
              <a:lnSpc>
                <a:spcPct val="90000"/>
              </a:lnSpc>
              <a:spcBef>
                <a:spcPts val="500"/>
              </a:spcBef>
              <a:buFont typeface="Arial" panose="020B0604020202020204" pitchFamily="34" charset="0"/>
              <a:buNone/>
              <a:tabLst/>
              <a:defRPr sz="2400" b="1" i="0" kern="1200">
                <a:solidFill>
                  <a:schemeClr val="tx1"/>
                </a:solidFill>
                <a:latin typeface="Georgia" panose="02040502050405020303" pitchFamily="18" charset="0"/>
                <a:ea typeface="+mn-ea"/>
                <a:cs typeface="Calibri" panose="020F0502020204030204" pitchFamily="34" charset="0"/>
              </a:defRPr>
            </a:lvl2pPr>
            <a:lvl3pPr marL="533400" indent="-533400" algn="l" defTabSz="914400" rtl="0" eaLnBrk="1" latinLnBrk="0" hangingPunct="1">
              <a:lnSpc>
                <a:spcPct val="90000"/>
              </a:lnSpc>
              <a:spcBef>
                <a:spcPts val="500"/>
              </a:spcBef>
              <a:buFont typeface="Arial" panose="020B0604020202020204" pitchFamily="34" charset="0"/>
              <a:buNone/>
              <a:tabLst/>
              <a:defRPr sz="2400" b="0" i="0" kern="1200">
                <a:solidFill>
                  <a:schemeClr val="tx1"/>
                </a:solidFill>
                <a:latin typeface="Calibri Light" panose="020F0302020204030204" pitchFamily="34" charset="0"/>
                <a:ea typeface="+mn-ea"/>
                <a:cs typeface="Calibri Light" panose="020F0302020204030204" pitchFamily="34" charset="0"/>
              </a:defRPr>
            </a:lvl3pPr>
            <a:lvl4pPr marL="355600" indent="-355600" algn="l" defTabSz="914400" rtl="0" eaLnBrk="1" latinLnBrk="0" hangingPunct="1">
              <a:lnSpc>
                <a:spcPct val="90000"/>
              </a:lnSpc>
              <a:spcBef>
                <a:spcPts val="500"/>
              </a:spcBef>
              <a:buFont typeface="Arial" panose="020B0604020202020204" pitchFamily="34" charset="0"/>
              <a:buNone/>
              <a:tabLst/>
              <a:defRPr sz="1300" kern="1200">
                <a:solidFill>
                  <a:schemeClr val="tx1"/>
                </a:solidFill>
                <a:latin typeface="Calibri" panose="020F0502020204030204" pitchFamily="34" charset="0"/>
                <a:ea typeface="+mn-ea"/>
                <a:cs typeface="Calibri" panose="020F0502020204030204" pitchFamily="34" charset="0"/>
              </a:defRPr>
            </a:lvl4pPr>
            <a:lvl5pPr marL="266700" indent="-266700" algn="l" defTabSz="914400" rtl="0" eaLnBrk="1" latinLnBrk="0" hangingPunct="1">
              <a:lnSpc>
                <a:spcPct val="90000"/>
              </a:lnSpc>
              <a:spcBef>
                <a:spcPts val="500"/>
              </a:spcBef>
              <a:buFont typeface="Arial" panose="020B0604020202020204" pitchFamily="34" charset="0"/>
              <a:buChar char="•"/>
              <a:tabLst/>
              <a:defRPr sz="13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2000">
                <a:latin typeface="Calibri" panose="020F0502020204030204" pitchFamily="34" charset="0"/>
                <a:ea typeface="Calibri" panose="020F0502020204030204" pitchFamily="34" charset="0"/>
              </a:rPr>
              <a:t>2026</a:t>
            </a:r>
          </a:p>
          <a:p>
            <a:endParaRPr lang="en-NZ">
              <a:latin typeface="Calibri" panose="020F0502020204030204" pitchFamily="34" charset="0"/>
              <a:ea typeface="Calibri" panose="020F0502020204030204" pitchFamily="34" charset="0"/>
            </a:endParaRPr>
          </a:p>
        </p:txBody>
      </p:sp>
      <p:sp>
        <p:nvSpPr>
          <p:cNvPr id="10" name="Text Placeholder 33">
            <a:extLst>
              <a:ext uri="{FF2B5EF4-FFF2-40B4-BE49-F238E27FC236}">
                <a16:creationId xmlns:a16="http://schemas.microsoft.com/office/drawing/2014/main" id="{43C7549C-A334-904D-A9B8-65A3AF410839}"/>
              </a:ext>
            </a:extLst>
          </p:cNvPr>
          <p:cNvSpPr txBox="1">
            <a:spLocks/>
          </p:cNvSpPr>
          <p:nvPr/>
        </p:nvSpPr>
        <p:spPr>
          <a:xfrm>
            <a:off x="3152437" y="1463492"/>
            <a:ext cx="1440000" cy="869215"/>
          </a:xfrm>
          <a:prstGeom prst="rect">
            <a:avLst/>
          </a:prstGeom>
        </p:spPr>
        <p:txBody>
          <a:bodyPr vert="horz" lIns="0" tIns="0" rIns="0" bIns="0" rtlCol="0">
            <a:noAutofit/>
          </a:bodyPr>
          <a:lstStyle>
            <a:lvl1pPr marL="6350" indent="0" algn="l" defTabSz="914400" rtl="0" eaLnBrk="1" latinLnBrk="0" hangingPunct="1">
              <a:lnSpc>
                <a:spcPct val="100000"/>
              </a:lnSpc>
              <a:spcBef>
                <a:spcPts val="0"/>
              </a:spcBef>
              <a:spcAft>
                <a:spcPts val="1200"/>
              </a:spcAft>
              <a:buFont typeface="Arial" panose="020B0604020202020204" pitchFamily="34" charset="0"/>
              <a:buNone/>
              <a:tabLst/>
              <a:defRPr sz="2400" b="1" i="0" kern="1200">
                <a:solidFill>
                  <a:schemeClr val="accent4"/>
                </a:solidFill>
                <a:latin typeface="Zalando Sans SemiBold" pitchFamily="2" charset="77"/>
                <a:ea typeface="Zalando Sans SemiBold" pitchFamily="2" charset="77"/>
                <a:cs typeface="+mn-cs"/>
              </a:defRPr>
            </a:lvl1pPr>
            <a:lvl2pPr marL="6350" indent="0" algn="l" defTabSz="914400" rtl="0" eaLnBrk="1" latinLnBrk="0" hangingPunct="1">
              <a:lnSpc>
                <a:spcPct val="100000"/>
              </a:lnSpc>
              <a:spcBef>
                <a:spcPts val="1200"/>
              </a:spcBef>
              <a:spcAft>
                <a:spcPts val="600"/>
              </a:spcAft>
              <a:buFont typeface="Arial" panose="020B0604020202020204" pitchFamily="34" charset="0"/>
              <a:buNone/>
              <a:tabLst/>
              <a:defRPr sz="1900" b="1" i="0" kern="1200">
                <a:solidFill>
                  <a:schemeClr val="accent4"/>
                </a:solidFill>
                <a:latin typeface="Zalando Sans Black" pitchFamily="2" charset="77"/>
                <a:ea typeface="Zalando Sans Black" pitchFamily="2" charset="77"/>
                <a:cs typeface="Arial" panose="020B0604020202020204" pitchFamily="34" charset="0"/>
              </a:defRPr>
            </a:lvl2pPr>
            <a:lvl3pPr marL="6350" indent="0" algn="l" defTabSz="914400" rtl="0" eaLnBrk="1" latinLnBrk="0" hangingPunct="1">
              <a:lnSpc>
                <a:spcPct val="100000"/>
              </a:lnSpc>
              <a:spcBef>
                <a:spcPts val="0"/>
              </a:spcBef>
              <a:spcAft>
                <a:spcPts val="600"/>
              </a:spcAft>
              <a:buFont typeface="Arial" panose="020B0604020202020204" pitchFamily="34" charset="0"/>
              <a:buNone/>
              <a:tabLst/>
              <a:defRPr sz="1700" b="1" i="0" kern="1200">
                <a:solidFill>
                  <a:schemeClr val="accent4"/>
                </a:solidFill>
                <a:latin typeface="Zalando Sans SemiBold" pitchFamily="2" charset="77"/>
                <a:ea typeface="Zalando Sans SemiBold" pitchFamily="2" charset="77"/>
                <a:cs typeface="Arial" panose="020B0604020202020204" pitchFamily="34" charset="0"/>
              </a:defRPr>
            </a:lvl3pPr>
            <a:lvl4pPr marL="6350" indent="0" algn="l"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accent4"/>
                </a:solidFill>
                <a:latin typeface="Zalando Sans Medium" pitchFamily="2" charset="77"/>
                <a:ea typeface="Zalando Sans Medium" pitchFamily="2" charset="77"/>
                <a:cs typeface="Arial" panose="020B0604020202020204" pitchFamily="34" charset="0"/>
              </a:defRPr>
            </a:lvl4pPr>
            <a:lvl5pPr marL="292100" indent="-285750" algn="l" defTabSz="914400" rtl="0" eaLnBrk="1" latinLnBrk="0" hangingPunct="1">
              <a:lnSpc>
                <a:spcPct val="100000"/>
              </a:lnSpc>
              <a:spcBef>
                <a:spcPts val="0"/>
              </a:spcBef>
              <a:spcAft>
                <a:spcPts val="300"/>
              </a:spcAft>
              <a:buFont typeface="Arial" panose="020B0604020202020204" pitchFamily="34" charset="0"/>
              <a:buChar char="•"/>
              <a:tabLst/>
              <a:defRPr sz="1600" kern="1200">
                <a:solidFill>
                  <a:schemeClr val="accent4"/>
                </a:solidFill>
                <a:latin typeface="Zalando Sans Medium" pitchFamily="2" charset="77"/>
                <a:ea typeface="Zalando Sans Medium" pitchFamily="2" charset="77"/>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2000">
                <a:solidFill>
                  <a:schemeClr val="tx1"/>
                </a:solidFill>
                <a:latin typeface="Calibri" panose="020F0502020204030204" pitchFamily="34" charset="0"/>
                <a:ea typeface="Calibri" panose="020F0502020204030204" pitchFamily="34" charset="0"/>
                <a:cs typeface="Calibri" panose="020F0502020204030204" pitchFamily="34" charset="0"/>
              </a:rPr>
              <a:t>2027</a:t>
            </a:r>
          </a:p>
          <a:p>
            <a:endParaRPr lang="en-NZ">
              <a:latin typeface="Calibri" panose="020F0502020204030204" pitchFamily="34" charset="0"/>
              <a:ea typeface="Calibri" panose="020F0502020204030204" pitchFamily="34" charset="0"/>
              <a:cs typeface="Calibri" panose="020F0502020204030204" pitchFamily="34" charset="0"/>
            </a:endParaRPr>
          </a:p>
        </p:txBody>
      </p:sp>
      <p:sp>
        <p:nvSpPr>
          <p:cNvPr id="11" name="Text Placeholder 33">
            <a:extLst>
              <a:ext uri="{FF2B5EF4-FFF2-40B4-BE49-F238E27FC236}">
                <a16:creationId xmlns:a16="http://schemas.microsoft.com/office/drawing/2014/main" id="{922A8721-6DF1-8239-D1F7-47E0E0BDF083}"/>
              </a:ext>
            </a:extLst>
          </p:cNvPr>
          <p:cNvSpPr txBox="1">
            <a:spLocks/>
          </p:cNvSpPr>
          <p:nvPr/>
        </p:nvSpPr>
        <p:spPr>
          <a:xfrm>
            <a:off x="5307167" y="1463492"/>
            <a:ext cx="1440000" cy="869215"/>
          </a:xfrm>
          <a:prstGeom prst="rect">
            <a:avLst/>
          </a:prstGeom>
        </p:spPr>
        <p:txBody>
          <a:bodyPr vert="horz" lIns="0" tIns="0" rIns="0" bIns="0" rtlCol="0">
            <a:noAutofit/>
          </a:bodyPr>
          <a:lstStyle>
            <a:lvl1pPr marL="6350" indent="0" algn="l" defTabSz="914400" rtl="0" eaLnBrk="1" latinLnBrk="0" hangingPunct="1">
              <a:lnSpc>
                <a:spcPct val="100000"/>
              </a:lnSpc>
              <a:spcBef>
                <a:spcPts val="0"/>
              </a:spcBef>
              <a:spcAft>
                <a:spcPts val="1200"/>
              </a:spcAft>
              <a:buFont typeface="Arial" panose="020B0604020202020204" pitchFamily="34" charset="0"/>
              <a:buNone/>
              <a:tabLst/>
              <a:defRPr sz="2400" b="1" i="0" kern="1200">
                <a:solidFill>
                  <a:schemeClr val="accent4"/>
                </a:solidFill>
                <a:latin typeface="Zalando Sans SemiBold" pitchFamily="2" charset="77"/>
                <a:ea typeface="Zalando Sans SemiBold" pitchFamily="2" charset="77"/>
                <a:cs typeface="+mn-cs"/>
              </a:defRPr>
            </a:lvl1pPr>
            <a:lvl2pPr marL="6350" indent="0" algn="l" defTabSz="914400" rtl="0" eaLnBrk="1" latinLnBrk="0" hangingPunct="1">
              <a:lnSpc>
                <a:spcPct val="100000"/>
              </a:lnSpc>
              <a:spcBef>
                <a:spcPts val="1200"/>
              </a:spcBef>
              <a:spcAft>
                <a:spcPts val="600"/>
              </a:spcAft>
              <a:buFont typeface="Arial" panose="020B0604020202020204" pitchFamily="34" charset="0"/>
              <a:buNone/>
              <a:tabLst/>
              <a:defRPr sz="1900" b="1" i="0" kern="1200">
                <a:solidFill>
                  <a:schemeClr val="accent4"/>
                </a:solidFill>
                <a:latin typeface="Zalando Sans Black" pitchFamily="2" charset="77"/>
                <a:ea typeface="Zalando Sans Black" pitchFamily="2" charset="77"/>
                <a:cs typeface="Arial" panose="020B0604020202020204" pitchFamily="34" charset="0"/>
              </a:defRPr>
            </a:lvl2pPr>
            <a:lvl3pPr marL="6350" indent="0" algn="l" defTabSz="914400" rtl="0" eaLnBrk="1" latinLnBrk="0" hangingPunct="1">
              <a:lnSpc>
                <a:spcPct val="100000"/>
              </a:lnSpc>
              <a:spcBef>
                <a:spcPts val="0"/>
              </a:spcBef>
              <a:spcAft>
                <a:spcPts val="600"/>
              </a:spcAft>
              <a:buFont typeface="Arial" panose="020B0604020202020204" pitchFamily="34" charset="0"/>
              <a:buNone/>
              <a:tabLst/>
              <a:defRPr sz="1700" b="1" i="0" kern="1200">
                <a:solidFill>
                  <a:schemeClr val="accent4"/>
                </a:solidFill>
                <a:latin typeface="Zalando Sans SemiBold" pitchFamily="2" charset="77"/>
                <a:ea typeface="Zalando Sans SemiBold" pitchFamily="2" charset="77"/>
                <a:cs typeface="Arial" panose="020B0604020202020204" pitchFamily="34" charset="0"/>
              </a:defRPr>
            </a:lvl3pPr>
            <a:lvl4pPr marL="6350" indent="0" algn="l"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accent4"/>
                </a:solidFill>
                <a:latin typeface="Zalando Sans Medium" pitchFamily="2" charset="77"/>
                <a:ea typeface="Zalando Sans Medium" pitchFamily="2" charset="77"/>
                <a:cs typeface="Arial" panose="020B0604020202020204" pitchFamily="34" charset="0"/>
              </a:defRPr>
            </a:lvl4pPr>
            <a:lvl5pPr marL="292100" indent="-285750" algn="l" defTabSz="914400" rtl="0" eaLnBrk="1" latinLnBrk="0" hangingPunct="1">
              <a:lnSpc>
                <a:spcPct val="100000"/>
              </a:lnSpc>
              <a:spcBef>
                <a:spcPts val="0"/>
              </a:spcBef>
              <a:spcAft>
                <a:spcPts val="300"/>
              </a:spcAft>
              <a:buFont typeface="Arial" panose="020B0604020202020204" pitchFamily="34" charset="0"/>
              <a:buChar char="•"/>
              <a:tabLst/>
              <a:defRPr sz="1600" kern="1200">
                <a:solidFill>
                  <a:schemeClr val="accent4"/>
                </a:solidFill>
                <a:latin typeface="Zalando Sans Medium" pitchFamily="2" charset="77"/>
                <a:ea typeface="Zalando Sans Medium" pitchFamily="2" charset="77"/>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2000">
                <a:solidFill>
                  <a:schemeClr val="tx1"/>
                </a:solidFill>
                <a:latin typeface="Calibri" panose="020F0502020204030204" pitchFamily="34" charset="0"/>
                <a:ea typeface="Calibri" panose="020F0502020204030204" pitchFamily="34" charset="0"/>
                <a:cs typeface="Calibri" panose="020F0502020204030204" pitchFamily="34" charset="0"/>
              </a:rPr>
              <a:t>2028</a:t>
            </a:r>
          </a:p>
          <a:p>
            <a:endParaRPr lang="en-NZ">
              <a:latin typeface="Calibri" panose="020F0502020204030204" pitchFamily="34" charset="0"/>
              <a:ea typeface="Calibri" panose="020F0502020204030204" pitchFamily="34" charset="0"/>
              <a:cs typeface="Calibri" panose="020F0502020204030204" pitchFamily="34" charset="0"/>
            </a:endParaRPr>
          </a:p>
        </p:txBody>
      </p:sp>
      <p:sp>
        <p:nvSpPr>
          <p:cNvPr id="12" name="Text Placeholder 33">
            <a:extLst>
              <a:ext uri="{FF2B5EF4-FFF2-40B4-BE49-F238E27FC236}">
                <a16:creationId xmlns:a16="http://schemas.microsoft.com/office/drawing/2014/main" id="{B4C5A199-1D54-7E7A-81BE-2743FA9E5832}"/>
              </a:ext>
            </a:extLst>
          </p:cNvPr>
          <p:cNvSpPr txBox="1">
            <a:spLocks/>
          </p:cNvSpPr>
          <p:nvPr/>
        </p:nvSpPr>
        <p:spPr>
          <a:xfrm>
            <a:off x="7509522" y="1463492"/>
            <a:ext cx="1440000" cy="869215"/>
          </a:xfrm>
          <a:prstGeom prst="rect">
            <a:avLst/>
          </a:prstGeom>
        </p:spPr>
        <p:txBody>
          <a:bodyPr vert="horz" lIns="0" tIns="0" rIns="0" bIns="0" rtlCol="0">
            <a:noAutofit/>
          </a:bodyPr>
          <a:lstStyle>
            <a:lvl1pPr marL="6350" indent="0" algn="l" defTabSz="914400" rtl="0" eaLnBrk="1" latinLnBrk="0" hangingPunct="1">
              <a:lnSpc>
                <a:spcPct val="100000"/>
              </a:lnSpc>
              <a:spcBef>
                <a:spcPts val="0"/>
              </a:spcBef>
              <a:spcAft>
                <a:spcPts val="1200"/>
              </a:spcAft>
              <a:buFont typeface="Arial" panose="020B0604020202020204" pitchFamily="34" charset="0"/>
              <a:buNone/>
              <a:tabLst/>
              <a:defRPr sz="2400" b="1" i="0" kern="1200">
                <a:solidFill>
                  <a:schemeClr val="accent4"/>
                </a:solidFill>
                <a:latin typeface="Zalando Sans SemiBold" pitchFamily="2" charset="77"/>
                <a:ea typeface="Zalando Sans SemiBold" pitchFamily="2" charset="77"/>
                <a:cs typeface="+mn-cs"/>
              </a:defRPr>
            </a:lvl1pPr>
            <a:lvl2pPr marL="6350" indent="0" algn="l" defTabSz="914400" rtl="0" eaLnBrk="1" latinLnBrk="0" hangingPunct="1">
              <a:lnSpc>
                <a:spcPct val="100000"/>
              </a:lnSpc>
              <a:spcBef>
                <a:spcPts val="1200"/>
              </a:spcBef>
              <a:spcAft>
                <a:spcPts val="600"/>
              </a:spcAft>
              <a:buFont typeface="Arial" panose="020B0604020202020204" pitchFamily="34" charset="0"/>
              <a:buNone/>
              <a:tabLst/>
              <a:defRPr sz="1900" b="1" i="0" kern="1200">
                <a:solidFill>
                  <a:schemeClr val="accent4"/>
                </a:solidFill>
                <a:latin typeface="Zalando Sans Black" pitchFamily="2" charset="77"/>
                <a:ea typeface="Zalando Sans Black" pitchFamily="2" charset="77"/>
                <a:cs typeface="Arial" panose="020B0604020202020204" pitchFamily="34" charset="0"/>
              </a:defRPr>
            </a:lvl2pPr>
            <a:lvl3pPr marL="6350" indent="0" algn="l" defTabSz="914400" rtl="0" eaLnBrk="1" latinLnBrk="0" hangingPunct="1">
              <a:lnSpc>
                <a:spcPct val="100000"/>
              </a:lnSpc>
              <a:spcBef>
                <a:spcPts val="0"/>
              </a:spcBef>
              <a:spcAft>
                <a:spcPts val="600"/>
              </a:spcAft>
              <a:buFont typeface="Arial" panose="020B0604020202020204" pitchFamily="34" charset="0"/>
              <a:buNone/>
              <a:tabLst/>
              <a:defRPr sz="1700" b="1" i="0" kern="1200">
                <a:solidFill>
                  <a:schemeClr val="accent4"/>
                </a:solidFill>
                <a:latin typeface="Zalando Sans SemiBold" pitchFamily="2" charset="77"/>
                <a:ea typeface="Zalando Sans SemiBold" pitchFamily="2" charset="77"/>
                <a:cs typeface="Arial" panose="020B0604020202020204" pitchFamily="34" charset="0"/>
              </a:defRPr>
            </a:lvl3pPr>
            <a:lvl4pPr marL="6350" indent="0" algn="l"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accent4"/>
                </a:solidFill>
                <a:latin typeface="Zalando Sans Medium" pitchFamily="2" charset="77"/>
                <a:ea typeface="Zalando Sans Medium" pitchFamily="2" charset="77"/>
                <a:cs typeface="Arial" panose="020B0604020202020204" pitchFamily="34" charset="0"/>
              </a:defRPr>
            </a:lvl4pPr>
            <a:lvl5pPr marL="292100" indent="-285750" algn="l" defTabSz="914400" rtl="0" eaLnBrk="1" latinLnBrk="0" hangingPunct="1">
              <a:lnSpc>
                <a:spcPct val="100000"/>
              </a:lnSpc>
              <a:spcBef>
                <a:spcPts val="0"/>
              </a:spcBef>
              <a:spcAft>
                <a:spcPts val="300"/>
              </a:spcAft>
              <a:buFont typeface="Arial" panose="020B0604020202020204" pitchFamily="34" charset="0"/>
              <a:buChar char="•"/>
              <a:tabLst/>
              <a:defRPr sz="1600" kern="1200">
                <a:solidFill>
                  <a:schemeClr val="accent4"/>
                </a:solidFill>
                <a:latin typeface="Zalando Sans Medium" pitchFamily="2" charset="77"/>
                <a:ea typeface="Zalando Sans Medium" pitchFamily="2" charset="77"/>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2000">
                <a:solidFill>
                  <a:schemeClr val="tx1"/>
                </a:solidFill>
                <a:latin typeface="Calibri" panose="020F0502020204030204" pitchFamily="34" charset="0"/>
                <a:ea typeface="Calibri" panose="020F0502020204030204" pitchFamily="34" charset="0"/>
                <a:cs typeface="Calibri" panose="020F0502020204030204" pitchFamily="34" charset="0"/>
              </a:rPr>
              <a:t>2029</a:t>
            </a:r>
          </a:p>
          <a:p>
            <a:endParaRPr lang="en-NZ">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12">
            <a:extLst>
              <a:ext uri="{FF2B5EF4-FFF2-40B4-BE49-F238E27FC236}">
                <a16:creationId xmlns:a16="http://schemas.microsoft.com/office/drawing/2014/main" id="{1094309E-670C-0F55-6220-603F0E204D8C}"/>
              </a:ext>
            </a:extLst>
          </p:cNvPr>
          <p:cNvCxnSpPr>
            <a:cxnSpLocks/>
          </p:cNvCxnSpPr>
          <p:nvPr/>
        </p:nvCxnSpPr>
        <p:spPr>
          <a:xfrm>
            <a:off x="5217665" y="1471291"/>
            <a:ext cx="0" cy="45331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32BE6EB-3275-16AC-E33F-5C6D74E931C1}"/>
              </a:ext>
            </a:extLst>
          </p:cNvPr>
          <p:cNvCxnSpPr>
            <a:cxnSpLocks/>
          </p:cNvCxnSpPr>
          <p:nvPr/>
        </p:nvCxnSpPr>
        <p:spPr>
          <a:xfrm>
            <a:off x="7396230" y="1471291"/>
            <a:ext cx="0" cy="45331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Placeholder 4">
            <a:extLst>
              <a:ext uri="{FF2B5EF4-FFF2-40B4-BE49-F238E27FC236}">
                <a16:creationId xmlns:a16="http://schemas.microsoft.com/office/drawing/2014/main" id="{611EA6F4-FFA2-F3DE-558C-F3F2C0E2F053}"/>
              </a:ext>
            </a:extLst>
          </p:cNvPr>
          <p:cNvSpPr txBox="1">
            <a:spLocks/>
          </p:cNvSpPr>
          <p:nvPr/>
        </p:nvSpPr>
        <p:spPr>
          <a:xfrm>
            <a:off x="3133881" y="2121602"/>
            <a:ext cx="2029939" cy="1953172"/>
          </a:xfrm>
          <a:prstGeom prst="rect">
            <a:avLst/>
          </a:prstGeom>
        </p:spPr>
        <p:txBody>
          <a:bodyPr vert="horz" lIns="0" tIns="0" rIns="0" bIns="0" rtlCol="0">
            <a:noAutofit/>
          </a:bodyPr>
          <a:lstStyle>
            <a:lvl1pPr marL="6350" indent="0" algn="l" defTabSz="914400" rtl="0" eaLnBrk="1" latinLnBrk="0" hangingPunct="1">
              <a:lnSpc>
                <a:spcPct val="100000"/>
              </a:lnSpc>
              <a:spcBef>
                <a:spcPts val="0"/>
              </a:spcBef>
              <a:spcAft>
                <a:spcPts val="1200"/>
              </a:spcAft>
              <a:buFont typeface="Arial" panose="020B0604020202020204" pitchFamily="34" charset="0"/>
              <a:buNone/>
              <a:tabLst/>
              <a:defRPr sz="2400" b="1" i="0" kern="1200">
                <a:solidFill>
                  <a:schemeClr val="accent4"/>
                </a:solidFill>
                <a:latin typeface="Zalando Sans SemiBold" pitchFamily="2" charset="77"/>
                <a:ea typeface="Zalando Sans SemiBold" pitchFamily="2" charset="77"/>
                <a:cs typeface="+mn-cs"/>
              </a:defRPr>
            </a:lvl1pPr>
            <a:lvl2pPr marL="6350" indent="0" algn="l" defTabSz="914400" rtl="0" eaLnBrk="1" latinLnBrk="0" hangingPunct="1">
              <a:lnSpc>
                <a:spcPct val="100000"/>
              </a:lnSpc>
              <a:spcBef>
                <a:spcPts val="1200"/>
              </a:spcBef>
              <a:spcAft>
                <a:spcPts val="600"/>
              </a:spcAft>
              <a:buFont typeface="Arial" panose="020B0604020202020204" pitchFamily="34" charset="0"/>
              <a:buNone/>
              <a:tabLst/>
              <a:defRPr sz="1900" b="1" i="0" kern="1200">
                <a:solidFill>
                  <a:schemeClr val="accent4"/>
                </a:solidFill>
                <a:latin typeface="Zalando Sans Black" pitchFamily="2" charset="77"/>
                <a:ea typeface="Zalando Sans Black" pitchFamily="2" charset="77"/>
                <a:cs typeface="Arial" panose="020B0604020202020204" pitchFamily="34" charset="0"/>
              </a:defRPr>
            </a:lvl2pPr>
            <a:lvl3pPr marL="6350" indent="0" algn="l" defTabSz="914400" rtl="0" eaLnBrk="1" latinLnBrk="0" hangingPunct="1">
              <a:lnSpc>
                <a:spcPct val="100000"/>
              </a:lnSpc>
              <a:spcBef>
                <a:spcPts val="0"/>
              </a:spcBef>
              <a:spcAft>
                <a:spcPts val="600"/>
              </a:spcAft>
              <a:buFont typeface="Arial" panose="020B0604020202020204" pitchFamily="34" charset="0"/>
              <a:buNone/>
              <a:tabLst/>
              <a:defRPr sz="1700" b="1" i="0" kern="1200">
                <a:solidFill>
                  <a:schemeClr val="accent4"/>
                </a:solidFill>
                <a:latin typeface="Zalando Sans SemiBold" pitchFamily="2" charset="77"/>
                <a:ea typeface="Zalando Sans SemiBold" pitchFamily="2" charset="77"/>
                <a:cs typeface="Arial" panose="020B0604020202020204" pitchFamily="34" charset="0"/>
              </a:defRPr>
            </a:lvl3pPr>
            <a:lvl4pPr marL="6350" indent="0" algn="l"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accent4"/>
                </a:solidFill>
                <a:latin typeface="Zalando Sans Medium" pitchFamily="2" charset="77"/>
                <a:ea typeface="Zalando Sans Medium" pitchFamily="2" charset="77"/>
                <a:cs typeface="Arial" panose="020B0604020202020204" pitchFamily="34" charset="0"/>
              </a:defRPr>
            </a:lvl4pPr>
            <a:lvl5pPr marL="292100" indent="-285750" algn="l" defTabSz="914400" rtl="0" eaLnBrk="1" latinLnBrk="0" hangingPunct="1">
              <a:lnSpc>
                <a:spcPct val="100000"/>
              </a:lnSpc>
              <a:spcBef>
                <a:spcPts val="0"/>
              </a:spcBef>
              <a:spcAft>
                <a:spcPts val="300"/>
              </a:spcAft>
              <a:buFont typeface="Arial" panose="020B0604020202020204" pitchFamily="34" charset="0"/>
              <a:buChar char="•"/>
              <a:tabLst/>
              <a:defRPr sz="1600" kern="1200">
                <a:solidFill>
                  <a:schemeClr val="accent4"/>
                </a:solidFill>
                <a:latin typeface="Zalando Sans Medium" pitchFamily="2" charset="77"/>
                <a:ea typeface="Zalando Sans Medium" pitchFamily="2" charset="77"/>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2100" indent="-285750">
              <a:spcAft>
                <a:spcPts val="600"/>
              </a:spcAft>
              <a:buFont typeface="Arial" panose="020B0604020202020204" pitchFamily="34" charset="0"/>
              <a:buChar char="•"/>
            </a:pPr>
            <a:r>
              <a:rPr lang="en-NZ" sz="1300">
                <a:solidFill>
                  <a:schemeClr val="tx1"/>
                </a:solidFill>
                <a:latin typeface="Calibri" panose="020F0502020204030204" pitchFamily="34" charset="0"/>
                <a:ea typeface="Calibri" panose="020F0502020204030204" pitchFamily="34" charset="0"/>
                <a:cs typeface="Calibri" panose="020F0502020204030204" pitchFamily="34" charset="0"/>
              </a:rPr>
              <a:t>National policy direction </a:t>
            </a: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issued no later than 12 months after the Bills become law (September 2027) ​</a:t>
            </a:r>
          </a:p>
          <a:p>
            <a:pPr marL="292100" indent="-285750">
              <a:spcAft>
                <a:spcPts val="600"/>
              </a:spcAft>
              <a:buFont typeface="Arial" panose="020B0604020202020204" pitchFamily="34" charset="0"/>
              <a:buChar char="•"/>
            </a:pPr>
            <a:r>
              <a:rPr lang="en-NZ" sz="1300">
                <a:solidFill>
                  <a:schemeClr val="tx1"/>
                </a:solidFill>
                <a:latin typeface="Calibri" panose="020F0502020204030204" pitchFamily="34" charset="0"/>
                <a:ea typeface="Calibri" panose="020F0502020204030204" pitchFamily="34" charset="0"/>
                <a:cs typeface="Calibri" panose="020F0502020204030204" pitchFamily="34" charset="0"/>
              </a:rPr>
              <a:t>National standards</a:t>
            </a: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 providing direction on the structure and form of regional spatial plans finalised within 12 months of enactment (e.g. September 2027) (but not before national policy direction)​ </a:t>
            </a:r>
          </a:p>
          <a:p>
            <a:pPr marL="292100" indent="-285750">
              <a:spcAft>
                <a:spcPts val="600"/>
              </a:spcAft>
              <a:buFont typeface="Arial" panose="020B0604020202020204" pitchFamily="34" charset="0"/>
              <a:buChar char="•"/>
            </a:pPr>
            <a:endParaRPr lang="en-NZ" sz="1300" b="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 Placeholder 4">
            <a:extLst>
              <a:ext uri="{FF2B5EF4-FFF2-40B4-BE49-F238E27FC236}">
                <a16:creationId xmlns:a16="http://schemas.microsoft.com/office/drawing/2014/main" id="{BD1C9BF6-36D3-2FA5-E4B1-8C72EA34405F}"/>
              </a:ext>
            </a:extLst>
          </p:cNvPr>
          <p:cNvSpPr txBox="1">
            <a:spLocks/>
          </p:cNvSpPr>
          <p:nvPr/>
        </p:nvSpPr>
        <p:spPr>
          <a:xfrm>
            <a:off x="5254686" y="2121602"/>
            <a:ext cx="2124000" cy="1953172"/>
          </a:xfrm>
          <a:prstGeom prst="rect">
            <a:avLst/>
          </a:prstGeom>
        </p:spPr>
        <p:txBody>
          <a:bodyPr vert="horz" lIns="0" tIns="0" rIns="0" bIns="0" rtlCol="0">
            <a:noAutofit/>
          </a:bodyPr>
          <a:lstStyle>
            <a:lvl1pPr marL="6350" indent="0" algn="l" defTabSz="914400" rtl="0" eaLnBrk="1" latinLnBrk="0" hangingPunct="1">
              <a:lnSpc>
                <a:spcPct val="100000"/>
              </a:lnSpc>
              <a:spcBef>
                <a:spcPts val="0"/>
              </a:spcBef>
              <a:spcAft>
                <a:spcPts val="1200"/>
              </a:spcAft>
              <a:buFont typeface="Arial" panose="020B0604020202020204" pitchFamily="34" charset="0"/>
              <a:buNone/>
              <a:tabLst/>
              <a:defRPr sz="2400" b="1" i="0" kern="1200">
                <a:solidFill>
                  <a:schemeClr val="accent4"/>
                </a:solidFill>
                <a:latin typeface="Zalando Sans SemiBold" pitchFamily="2" charset="77"/>
                <a:ea typeface="Zalando Sans SemiBold" pitchFamily="2" charset="77"/>
                <a:cs typeface="+mn-cs"/>
              </a:defRPr>
            </a:lvl1pPr>
            <a:lvl2pPr marL="6350" indent="0" algn="l" defTabSz="914400" rtl="0" eaLnBrk="1" latinLnBrk="0" hangingPunct="1">
              <a:lnSpc>
                <a:spcPct val="100000"/>
              </a:lnSpc>
              <a:spcBef>
                <a:spcPts val="1200"/>
              </a:spcBef>
              <a:spcAft>
                <a:spcPts val="600"/>
              </a:spcAft>
              <a:buFont typeface="Arial" panose="020B0604020202020204" pitchFamily="34" charset="0"/>
              <a:buNone/>
              <a:tabLst/>
              <a:defRPr sz="1900" b="1" i="0" kern="1200">
                <a:solidFill>
                  <a:schemeClr val="accent4"/>
                </a:solidFill>
                <a:latin typeface="Zalando Sans Black" pitchFamily="2" charset="77"/>
                <a:ea typeface="Zalando Sans Black" pitchFamily="2" charset="77"/>
                <a:cs typeface="Arial" panose="020B0604020202020204" pitchFamily="34" charset="0"/>
              </a:defRPr>
            </a:lvl2pPr>
            <a:lvl3pPr marL="6350" indent="0" algn="l" defTabSz="914400" rtl="0" eaLnBrk="1" latinLnBrk="0" hangingPunct="1">
              <a:lnSpc>
                <a:spcPct val="100000"/>
              </a:lnSpc>
              <a:spcBef>
                <a:spcPts val="0"/>
              </a:spcBef>
              <a:spcAft>
                <a:spcPts val="600"/>
              </a:spcAft>
              <a:buFont typeface="Arial" panose="020B0604020202020204" pitchFamily="34" charset="0"/>
              <a:buNone/>
              <a:tabLst/>
              <a:defRPr sz="1700" b="1" i="0" kern="1200">
                <a:solidFill>
                  <a:schemeClr val="accent4"/>
                </a:solidFill>
                <a:latin typeface="Zalando Sans SemiBold" pitchFamily="2" charset="77"/>
                <a:ea typeface="Zalando Sans SemiBold" pitchFamily="2" charset="77"/>
                <a:cs typeface="Arial" panose="020B0604020202020204" pitchFamily="34" charset="0"/>
              </a:defRPr>
            </a:lvl3pPr>
            <a:lvl4pPr marL="6350" indent="0" algn="l"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accent4"/>
                </a:solidFill>
                <a:latin typeface="Zalando Sans Medium" pitchFamily="2" charset="77"/>
                <a:ea typeface="Zalando Sans Medium" pitchFamily="2" charset="77"/>
                <a:cs typeface="Arial" panose="020B0604020202020204" pitchFamily="34" charset="0"/>
              </a:defRPr>
            </a:lvl4pPr>
            <a:lvl5pPr marL="292100" indent="-285750" algn="l" defTabSz="914400" rtl="0" eaLnBrk="1" latinLnBrk="0" hangingPunct="1">
              <a:lnSpc>
                <a:spcPct val="100000"/>
              </a:lnSpc>
              <a:spcBef>
                <a:spcPts val="0"/>
              </a:spcBef>
              <a:spcAft>
                <a:spcPts val="300"/>
              </a:spcAft>
              <a:buFont typeface="Arial" panose="020B0604020202020204" pitchFamily="34" charset="0"/>
              <a:buChar char="•"/>
              <a:tabLst/>
              <a:defRPr sz="1600" kern="1200">
                <a:solidFill>
                  <a:schemeClr val="accent4"/>
                </a:solidFill>
                <a:latin typeface="Zalando Sans Medium" pitchFamily="2" charset="77"/>
                <a:ea typeface="Zalando Sans Medium" pitchFamily="2" charset="77"/>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2100" indent="-285750">
              <a:spcAft>
                <a:spcPts val="600"/>
              </a:spcAft>
              <a:buFont typeface="Arial" panose="020B0604020202020204" pitchFamily="34" charset="0"/>
              <a:buChar char="•"/>
            </a:pPr>
            <a:r>
              <a:rPr lang="en-NZ" sz="1300">
                <a:solidFill>
                  <a:schemeClr val="tx1"/>
                </a:solidFill>
                <a:latin typeface="Calibri" panose="020F0502020204030204" pitchFamily="34" charset="0"/>
                <a:ea typeface="Calibri" panose="020F0502020204030204" pitchFamily="34" charset="0"/>
                <a:cs typeface="Calibri" panose="020F0502020204030204" pitchFamily="34" charset="0"/>
              </a:rPr>
              <a:t>National standards</a:t>
            </a: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 relating to environmental limits finalised within 18 months after the Bills become law (e.g. March 2028)</a:t>
            </a:r>
            <a:endParaRPr lang="en-NZ" sz="130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92100" indent="-285750">
              <a:spcAft>
                <a:spcPts val="600"/>
              </a:spcAft>
              <a:buFont typeface="Arial" panose="020B0604020202020204" pitchFamily="34" charset="0"/>
              <a:buChar char="•"/>
            </a:pPr>
            <a:r>
              <a:rPr lang="en-NZ" sz="1300">
                <a:solidFill>
                  <a:schemeClr val="tx1"/>
                </a:solidFill>
                <a:latin typeface="Calibri" panose="020F0502020204030204" pitchFamily="34" charset="0"/>
                <a:ea typeface="Calibri" panose="020F0502020204030204" pitchFamily="34" charset="0"/>
                <a:cs typeface="Calibri" panose="020F0502020204030204" pitchFamily="34" charset="0"/>
              </a:rPr>
              <a:t>National standards</a:t>
            </a: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 on standardised plan provisions finalised within 21 months after the Bills become law (e.g. June 2028)​</a:t>
            </a:r>
          </a:p>
          <a:p>
            <a:pPr marL="292100" indent="-285750">
              <a:spcAft>
                <a:spcPts val="600"/>
              </a:spcAft>
              <a:buFont typeface="Arial" panose="020B0604020202020204" pitchFamily="34" charset="0"/>
              <a:buChar char="•"/>
            </a:pP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Councils </a:t>
            </a:r>
            <a:r>
              <a:rPr lang="en-NZ" sz="1300">
                <a:solidFill>
                  <a:schemeClr val="tx1"/>
                </a:solidFill>
                <a:latin typeface="Calibri" panose="020F0502020204030204" pitchFamily="34" charset="0"/>
                <a:ea typeface="Calibri" panose="020F0502020204030204" pitchFamily="34" charset="0"/>
                <a:cs typeface="Calibri" panose="020F0502020204030204" pitchFamily="34" charset="0"/>
              </a:rPr>
              <a:t>notify draft regional spatial plans</a:t>
            </a: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 within 21 months of the Bills becoming law (e.g. June 2028)​</a:t>
            </a:r>
          </a:p>
          <a:p>
            <a:pPr>
              <a:spcAft>
                <a:spcPts val="600"/>
              </a:spcAft>
            </a:pPr>
            <a:b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br>
            <a:endParaRPr lang="en-NZ" sz="1300" b="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92100" indent="-285750">
              <a:spcAft>
                <a:spcPts val="600"/>
              </a:spcAft>
              <a:buFont typeface="Arial" panose="020B0604020202020204" pitchFamily="34" charset="0"/>
              <a:buChar char="•"/>
            </a:pPr>
            <a:endParaRPr lang="en-NZ" sz="1300" b="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Text Placeholder 4">
            <a:extLst>
              <a:ext uri="{FF2B5EF4-FFF2-40B4-BE49-F238E27FC236}">
                <a16:creationId xmlns:a16="http://schemas.microsoft.com/office/drawing/2014/main" id="{A7065AAB-4789-FD32-155E-6C435DBC0F8F}"/>
              </a:ext>
            </a:extLst>
          </p:cNvPr>
          <p:cNvSpPr txBox="1">
            <a:spLocks/>
          </p:cNvSpPr>
          <p:nvPr/>
        </p:nvSpPr>
        <p:spPr>
          <a:xfrm>
            <a:off x="7469551" y="2121602"/>
            <a:ext cx="2283566" cy="1953172"/>
          </a:xfrm>
          <a:prstGeom prst="rect">
            <a:avLst/>
          </a:prstGeom>
        </p:spPr>
        <p:txBody>
          <a:bodyPr vert="horz" lIns="0" tIns="0" rIns="0" bIns="0" rtlCol="0" anchor="t">
            <a:noAutofit/>
          </a:bodyPr>
          <a:lstStyle>
            <a:lvl1pPr marL="6350" indent="0" algn="l" defTabSz="914400" rtl="0" eaLnBrk="1" latinLnBrk="0" hangingPunct="1">
              <a:lnSpc>
                <a:spcPct val="100000"/>
              </a:lnSpc>
              <a:spcBef>
                <a:spcPts val="0"/>
              </a:spcBef>
              <a:spcAft>
                <a:spcPts val="1200"/>
              </a:spcAft>
              <a:buFont typeface="Arial" panose="020B0604020202020204" pitchFamily="34" charset="0"/>
              <a:buNone/>
              <a:tabLst/>
              <a:defRPr sz="2400" b="1" i="0" kern="1200">
                <a:solidFill>
                  <a:schemeClr val="accent4"/>
                </a:solidFill>
                <a:latin typeface="Zalando Sans SemiBold" pitchFamily="2" charset="77"/>
                <a:ea typeface="Zalando Sans SemiBold" pitchFamily="2" charset="77"/>
                <a:cs typeface="+mn-cs"/>
              </a:defRPr>
            </a:lvl1pPr>
            <a:lvl2pPr marL="6350" indent="0" algn="l" defTabSz="914400" rtl="0" eaLnBrk="1" latinLnBrk="0" hangingPunct="1">
              <a:lnSpc>
                <a:spcPct val="100000"/>
              </a:lnSpc>
              <a:spcBef>
                <a:spcPts val="1200"/>
              </a:spcBef>
              <a:spcAft>
                <a:spcPts val="600"/>
              </a:spcAft>
              <a:buFont typeface="Arial" panose="020B0604020202020204" pitchFamily="34" charset="0"/>
              <a:buNone/>
              <a:tabLst/>
              <a:defRPr sz="1900" b="1" i="0" kern="1200">
                <a:solidFill>
                  <a:schemeClr val="accent4"/>
                </a:solidFill>
                <a:latin typeface="Zalando Sans Black" pitchFamily="2" charset="77"/>
                <a:ea typeface="Zalando Sans Black" pitchFamily="2" charset="77"/>
                <a:cs typeface="Arial" panose="020B0604020202020204" pitchFamily="34" charset="0"/>
              </a:defRPr>
            </a:lvl2pPr>
            <a:lvl3pPr marL="6350" indent="0" algn="l" defTabSz="914400" rtl="0" eaLnBrk="1" latinLnBrk="0" hangingPunct="1">
              <a:lnSpc>
                <a:spcPct val="100000"/>
              </a:lnSpc>
              <a:spcBef>
                <a:spcPts val="0"/>
              </a:spcBef>
              <a:spcAft>
                <a:spcPts val="600"/>
              </a:spcAft>
              <a:buFont typeface="Arial" panose="020B0604020202020204" pitchFamily="34" charset="0"/>
              <a:buNone/>
              <a:tabLst/>
              <a:defRPr sz="1700" b="1" i="0" kern="1200">
                <a:solidFill>
                  <a:schemeClr val="accent4"/>
                </a:solidFill>
                <a:latin typeface="Zalando Sans SemiBold" pitchFamily="2" charset="77"/>
                <a:ea typeface="Zalando Sans SemiBold" pitchFamily="2" charset="77"/>
                <a:cs typeface="Arial" panose="020B0604020202020204" pitchFamily="34" charset="0"/>
              </a:defRPr>
            </a:lvl3pPr>
            <a:lvl4pPr marL="6350" indent="0" algn="l"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accent4"/>
                </a:solidFill>
                <a:latin typeface="Zalando Sans Medium" pitchFamily="2" charset="77"/>
                <a:ea typeface="Zalando Sans Medium" pitchFamily="2" charset="77"/>
                <a:cs typeface="Arial" panose="020B0604020202020204" pitchFamily="34" charset="0"/>
              </a:defRPr>
            </a:lvl4pPr>
            <a:lvl5pPr marL="292100" indent="-285750" algn="l" defTabSz="914400" rtl="0" eaLnBrk="1" latinLnBrk="0" hangingPunct="1">
              <a:lnSpc>
                <a:spcPct val="100000"/>
              </a:lnSpc>
              <a:spcBef>
                <a:spcPts val="0"/>
              </a:spcBef>
              <a:spcAft>
                <a:spcPts val="300"/>
              </a:spcAft>
              <a:buFont typeface="Arial" panose="020B0604020202020204" pitchFamily="34" charset="0"/>
              <a:buChar char="•"/>
              <a:tabLst/>
              <a:defRPr sz="1600" kern="1200">
                <a:solidFill>
                  <a:schemeClr val="accent4"/>
                </a:solidFill>
                <a:latin typeface="Zalando Sans Medium" pitchFamily="2" charset="77"/>
                <a:ea typeface="Zalando Sans Medium" pitchFamily="2" charset="77"/>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2100" indent="-285750">
              <a:spcAft>
                <a:spcPts val="600"/>
              </a:spcAft>
              <a:buFont typeface="Arial" panose="020B0604020202020204" pitchFamily="34" charset="0"/>
              <a:buChar char="•"/>
            </a:pPr>
            <a:r>
              <a:rPr lang="en-NZ" sz="1300">
                <a:solidFill>
                  <a:schemeClr val="tx1"/>
                </a:solidFill>
                <a:latin typeface="Calibri"/>
                <a:ea typeface="Calibri"/>
                <a:cs typeface="Calibri"/>
              </a:rPr>
              <a:t>Regional spatial plans </a:t>
            </a:r>
            <a:r>
              <a:rPr lang="en-NZ" sz="1300" b="0">
                <a:solidFill>
                  <a:schemeClr val="tx1"/>
                </a:solidFill>
                <a:latin typeface="Calibri"/>
                <a:ea typeface="Calibri"/>
                <a:cs typeface="Calibri"/>
              </a:rPr>
              <a:t>must be </a:t>
            </a:r>
            <a:r>
              <a:rPr lang="en-NZ" sz="1300">
                <a:solidFill>
                  <a:schemeClr val="tx1"/>
                </a:solidFill>
                <a:latin typeface="Calibri"/>
                <a:ea typeface="Calibri"/>
                <a:cs typeface="Calibri"/>
              </a:rPr>
              <a:t>decided</a:t>
            </a:r>
            <a:r>
              <a:rPr lang="en-NZ" sz="1300" b="0">
                <a:solidFill>
                  <a:schemeClr val="tx1"/>
                </a:solidFill>
                <a:latin typeface="Calibri"/>
                <a:ea typeface="Calibri"/>
                <a:cs typeface="Calibri"/>
              </a:rPr>
              <a:t> within 9 months after they are publicly notified (e.g. March 2029)​</a:t>
            </a:r>
          </a:p>
          <a:p>
            <a:pPr marL="292100" indent="-285750">
              <a:spcAft>
                <a:spcPts val="600"/>
              </a:spcAft>
              <a:buFont typeface="Arial" panose="020B0604020202020204" pitchFamily="34" charset="0"/>
              <a:buChar char="•"/>
            </a:pPr>
            <a:r>
              <a:rPr lang="en-NZ" sz="1300" b="0">
                <a:solidFill>
                  <a:schemeClr val="tx1"/>
                </a:solidFill>
                <a:latin typeface="Calibri"/>
                <a:ea typeface="Calibri"/>
                <a:cs typeface="Calibri"/>
              </a:rPr>
              <a:t>Councils </a:t>
            </a:r>
            <a:r>
              <a:rPr lang="en-NZ" sz="1300">
                <a:solidFill>
                  <a:schemeClr val="tx1"/>
                </a:solidFill>
                <a:latin typeface="Calibri"/>
                <a:ea typeface="Calibri"/>
                <a:cs typeface="Calibri"/>
              </a:rPr>
              <a:t>notify natural environment plans </a:t>
            </a:r>
            <a:r>
              <a:rPr lang="en-NZ" sz="1300" b="0">
                <a:solidFill>
                  <a:schemeClr val="tx1"/>
                </a:solidFill>
                <a:latin typeface="Calibri"/>
                <a:ea typeface="Calibri"/>
                <a:cs typeface="Calibri"/>
              </a:rPr>
              <a:t>and</a:t>
            </a:r>
            <a:r>
              <a:rPr lang="en-NZ" sz="1300">
                <a:solidFill>
                  <a:schemeClr val="tx1"/>
                </a:solidFill>
                <a:latin typeface="Calibri"/>
                <a:ea typeface="Calibri"/>
                <a:cs typeface="Calibri"/>
              </a:rPr>
              <a:t> land use plans </a:t>
            </a:r>
            <a:r>
              <a:rPr lang="en-NZ" sz="1300" b="0">
                <a:solidFill>
                  <a:schemeClr val="tx1"/>
                </a:solidFill>
                <a:latin typeface="Calibri"/>
                <a:ea typeface="Calibri"/>
                <a:cs typeface="Calibri"/>
              </a:rPr>
              <a:t>within 9 months of regional spatial plan decisions (e.g. December 2029)</a:t>
            </a:r>
          </a:p>
          <a:p>
            <a:pPr marL="292100" indent="-285750">
              <a:spcAft>
                <a:spcPts val="600"/>
              </a:spcAft>
              <a:buFont typeface="Arial" panose="020B0604020202020204" pitchFamily="34" charset="0"/>
              <a:buChar char="•"/>
            </a:pPr>
            <a:r>
              <a:rPr lang="en-NZ" sz="1300" b="0">
                <a:solidFill>
                  <a:schemeClr val="tx1"/>
                </a:solidFill>
                <a:latin typeface="Calibri"/>
                <a:ea typeface="Calibri"/>
                <a:cs typeface="Calibri"/>
              </a:rPr>
              <a:t>Once all plans are notified, the Minister will recommend an Order in Council be made specifying the date the new legislation will apply (the </a:t>
            </a:r>
            <a:r>
              <a:rPr lang="en-NZ" sz="1300">
                <a:solidFill>
                  <a:schemeClr val="tx1"/>
                </a:solidFill>
                <a:latin typeface="Calibri"/>
                <a:ea typeface="Calibri"/>
                <a:cs typeface="Calibri"/>
              </a:rPr>
              <a:t>specified transition date</a:t>
            </a:r>
            <a:r>
              <a:rPr lang="en-NZ" sz="1300" b="0">
                <a:solidFill>
                  <a:schemeClr val="tx1"/>
                </a:solidFill>
                <a:latin typeface="Calibri"/>
                <a:ea typeface="Calibri"/>
                <a:cs typeface="Calibri"/>
              </a:rPr>
              <a:t>)</a:t>
            </a:r>
          </a:p>
        </p:txBody>
      </p:sp>
      <p:cxnSp>
        <p:nvCxnSpPr>
          <p:cNvPr id="19" name="Straight Connector 18">
            <a:extLst>
              <a:ext uri="{FF2B5EF4-FFF2-40B4-BE49-F238E27FC236}">
                <a16:creationId xmlns:a16="http://schemas.microsoft.com/office/drawing/2014/main" id="{F8C5DB58-D034-4196-711A-3CF010B10D30}"/>
              </a:ext>
            </a:extLst>
          </p:cNvPr>
          <p:cNvCxnSpPr>
            <a:cxnSpLocks/>
          </p:cNvCxnSpPr>
          <p:nvPr/>
        </p:nvCxnSpPr>
        <p:spPr>
          <a:xfrm>
            <a:off x="9837337" y="1471291"/>
            <a:ext cx="0" cy="45331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67A547F8-2D4B-73C6-3A66-FD9A6CB874CF}"/>
              </a:ext>
            </a:extLst>
          </p:cNvPr>
          <p:cNvSpPr txBox="1">
            <a:spLocks/>
          </p:cNvSpPr>
          <p:nvPr/>
        </p:nvSpPr>
        <p:spPr>
          <a:xfrm>
            <a:off x="9944100" y="2121602"/>
            <a:ext cx="1864314" cy="1953172"/>
          </a:xfrm>
          <a:prstGeom prst="rect">
            <a:avLst/>
          </a:prstGeom>
        </p:spPr>
        <p:txBody>
          <a:bodyPr vert="horz" lIns="0" tIns="0" rIns="0" bIns="0" rtlCol="0">
            <a:noAutofit/>
          </a:bodyPr>
          <a:lstStyle>
            <a:lvl1pPr marL="6350" indent="0" algn="l" defTabSz="914400" rtl="0" eaLnBrk="1" latinLnBrk="0" hangingPunct="1">
              <a:lnSpc>
                <a:spcPct val="100000"/>
              </a:lnSpc>
              <a:spcBef>
                <a:spcPts val="0"/>
              </a:spcBef>
              <a:spcAft>
                <a:spcPts val="1200"/>
              </a:spcAft>
              <a:buFont typeface="Arial" panose="020B0604020202020204" pitchFamily="34" charset="0"/>
              <a:buNone/>
              <a:tabLst/>
              <a:defRPr sz="2400" b="1" i="0" kern="1200">
                <a:solidFill>
                  <a:schemeClr val="accent4"/>
                </a:solidFill>
                <a:latin typeface="Zalando Sans SemiBold" pitchFamily="2" charset="77"/>
                <a:ea typeface="Zalando Sans SemiBold" pitchFamily="2" charset="77"/>
                <a:cs typeface="+mn-cs"/>
              </a:defRPr>
            </a:lvl1pPr>
            <a:lvl2pPr marL="6350" indent="0" algn="l" defTabSz="914400" rtl="0" eaLnBrk="1" latinLnBrk="0" hangingPunct="1">
              <a:lnSpc>
                <a:spcPct val="100000"/>
              </a:lnSpc>
              <a:spcBef>
                <a:spcPts val="1200"/>
              </a:spcBef>
              <a:spcAft>
                <a:spcPts val="600"/>
              </a:spcAft>
              <a:buFont typeface="Arial" panose="020B0604020202020204" pitchFamily="34" charset="0"/>
              <a:buNone/>
              <a:tabLst/>
              <a:defRPr sz="1900" b="1" i="0" kern="1200">
                <a:solidFill>
                  <a:schemeClr val="accent4"/>
                </a:solidFill>
                <a:latin typeface="Zalando Sans Black" pitchFamily="2" charset="77"/>
                <a:ea typeface="Zalando Sans Black" pitchFamily="2" charset="77"/>
                <a:cs typeface="Arial" panose="020B0604020202020204" pitchFamily="34" charset="0"/>
              </a:defRPr>
            </a:lvl2pPr>
            <a:lvl3pPr marL="6350" indent="0" algn="l" defTabSz="914400" rtl="0" eaLnBrk="1" latinLnBrk="0" hangingPunct="1">
              <a:lnSpc>
                <a:spcPct val="100000"/>
              </a:lnSpc>
              <a:spcBef>
                <a:spcPts val="0"/>
              </a:spcBef>
              <a:spcAft>
                <a:spcPts val="600"/>
              </a:spcAft>
              <a:buFont typeface="Arial" panose="020B0604020202020204" pitchFamily="34" charset="0"/>
              <a:buNone/>
              <a:tabLst/>
              <a:defRPr sz="1700" b="1" i="0" kern="1200">
                <a:solidFill>
                  <a:schemeClr val="accent4"/>
                </a:solidFill>
                <a:latin typeface="Zalando Sans SemiBold" pitchFamily="2" charset="77"/>
                <a:ea typeface="Zalando Sans SemiBold" pitchFamily="2" charset="77"/>
                <a:cs typeface="Arial" panose="020B0604020202020204" pitchFamily="34" charset="0"/>
              </a:defRPr>
            </a:lvl3pPr>
            <a:lvl4pPr marL="6350" indent="0" algn="l"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accent4"/>
                </a:solidFill>
                <a:latin typeface="Zalando Sans Medium" pitchFamily="2" charset="77"/>
                <a:ea typeface="Zalando Sans Medium" pitchFamily="2" charset="77"/>
                <a:cs typeface="Arial" panose="020B0604020202020204" pitchFamily="34" charset="0"/>
              </a:defRPr>
            </a:lvl4pPr>
            <a:lvl5pPr marL="292100" indent="-285750" algn="l" defTabSz="914400" rtl="0" eaLnBrk="1" latinLnBrk="0" hangingPunct="1">
              <a:lnSpc>
                <a:spcPct val="100000"/>
              </a:lnSpc>
              <a:spcBef>
                <a:spcPts val="0"/>
              </a:spcBef>
              <a:spcAft>
                <a:spcPts val="300"/>
              </a:spcAft>
              <a:buFont typeface="Arial" panose="020B0604020202020204" pitchFamily="34" charset="0"/>
              <a:buChar char="•"/>
              <a:tabLst/>
              <a:defRPr sz="1600" kern="1200">
                <a:solidFill>
                  <a:schemeClr val="accent4"/>
                </a:solidFill>
                <a:latin typeface="Zalando Sans Medium" pitchFamily="2" charset="77"/>
                <a:ea typeface="Zalando Sans Medium" pitchFamily="2" charset="77"/>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2100" indent="-285750">
              <a:spcAft>
                <a:spcPts val="600"/>
              </a:spcAft>
              <a:buFont typeface="Arial" panose="020B0604020202020204" pitchFamily="34" charset="0"/>
              <a:buChar char="•"/>
            </a:pP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From the </a:t>
            </a:r>
            <a:r>
              <a:rPr lang="en-NZ" sz="1300">
                <a:solidFill>
                  <a:schemeClr val="tx1"/>
                </a:solidFill>
                <a:latin typeface="Calibri" panose="020F0502020204030204" pitchFamily="34" charset="0"/>
                <a:ea typeface="Calibri" panose="020F0502020204030204" pitchFamily="34" charset="0"/>
                <a:cs typeface="Calibri" panose="020F0502020204030204" pitchFamily="34" charset="0"/>
              </a:rPr>
              <a:t>specified transition date</a:t>
            </a: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 all notified plans have legal effect and the new system is fully ‘switched on’ ​</a:t>
            </a:r>
          </a:p>
          <a:p>
            <a:pPr marL="292100" indent="-285750">
              <a:spcAft>
                <a:spcPts val="600"/>
              </a:spcAft>
              <a:buFont typeface="Arial" panose="020B0604020202020204" pitchFamily="34" charset="0"/>
              <a:buChar char="•"/>
            </a:pP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Councils must </a:t>
            </a:r>
            <a:r>
              <a:rPr lang="en-NZ" sz="1300">
                <a:solidFill>
                  <a:schemeClr val="tx1"/>
                </a:solidFill>
                <a:latin typeface="Calibri" panose="020F0502020204030204" pitchFamily="34" charset="0"/>
                <a:ea typeface="Calibri" panose="020F0502020204030204" pitchFamily="34" charset="0"/>
                <a:cs typeface="Calibri" panose="020F0502020204030204" pitchFamily="34" charset="0"/>
              </a:rPr>
              <a:t>decide land-use plans </a:t>
            </a: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and </a:t>
            </a:r>
            <a:r>
              <a:rPr lang="en-NZ" sz="1300">
                <a:solidFill>
                  <a:schemeClr val="tx1"/>
                </a:solidFill>
                <a:latin typeface="Calibri" panose="020F0502020204030204" pitchFamily="34" charset="0"/>
                <a:ea typeface="Calibri" panose="020F0502020204030204" pitchFamily="34" charset="0"/>
                <a:cs typeface="Calibri" panose="020F0502020204030204" pitchFamily="34" charset="0"/>
              </a:rPr>
              <a:t>natural environment plans </a:t>
            </a:r>
            <a:r>
              <a:rPr lang="en-NZ" sz="1300" b="0">
                <a:solidFill>
                  <a:schemeClr val="tx1"/>
                </a:solidFill>
                <a:latin typeface="Calibri" panose="020F0502020204030204" pitchFamily="34" charset="0"/>
                <a:ea typeface="Calibri" panose="020F0502020204030204" pitchFamily="34" charset="0"/>
                <a:cs typeface="Calibri" panose="020F0502020204030204" pitchFamily="34" charset="0"/>
              </a:rPr>
              <a:t>within 12 months of notifying them.</a:t>
            </a:r>
          </a:p>
          <a:p>
            <a:pPr>
              <a:spcAft>
                <a:spcPts val="600"/>
              </a:spcAft>
            </a:pPr>
            <a:endParaRPr lang="en-NZ" sz="1300" b="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 Placeholder 33">
            <a:extLst>
              <a:ext uri="{FF2B5EF4-FFF2-40B4-BE49-F238E27FC236}">
                <a16:creationId xmlns:a16="http://schemas.microsoft.com/office/drawing/2014/main" id="{5253324F-0663-0063-7442-6BE4EEC3A067}"/>
              </a:ext>
            </a:extLst>
          </p:cNvPr>
          <p:cNvSpPr txBox="1">
            <a:spLocks/>
          </p:cNvSpPr>
          <p:nvPr/>
        </p:nvSpPr>
        <p:spPr>
          <a:xfrm>
            <a:off x="9950001" y="1463492"/>
            <a:ext cx="1440000" cy="869215"/>
          </a:xfrm>
          <a:prstGeom prst="rect">
            <a:avLst/>
          </a:prstGeom>
        </p:spPr>
        <p:txBody>
          <a:bodyPr vert="horz" lIns="0" tIns="0" rIns="0" bIns="0" rtlCol="0">
            <a:noAutofit/>
          </a:bodyPr>
          <a:lstStyle>
            <a:lvl1pPr marL="6350" indent="0" algn="l" defTabSz="914400" rtl="0" eaLnBrk="1" latinLnBrk="0" hangingPunct="1">
              <a:lnSpc>
                <a:spcPct val="100000"/>
              </a:lnSpc>
              <a:spcBef>
                <a:spcPts val="0"/>
              </a:spcBef>
              <a:spcAft>
                <a:spcPts val="1200"/>
              </a:spcAft>
              <a:buFont typeface="Arial" panose="020B0604020202020204" pitchFamily="34" charset="0"/>
              <a:buNone/>
              <a:tabLst/>
              <a:defRPr sz="2400" b="1" i="0" kern="1200">
                <a:solidFill>
                  <a:schemeClr val="accent4"/>
                </a:solidFill>
                <a:latin typeface="Zalando Sans SemiBold" pitchFamily="2" charset="77"/>
                <a:ea typeface="Zalando Sans SemiBold" pitchFamily="2" charset="77"/>
                <a:cs typeface="+mn-cs"/>
              </a:defRPr>
            </a:lvl1pPr>
            <a:lvl2pPr marL="6350" indent="0" algn="l" defTabSz="914400" rtl="0" eaLnBrk="1" latinLnBrk="0" hangingPunct="1">
              <a:lnSpc>
                <a:spcPct val="100000"/>
              </a:lnSpc>
              <a:spcBef>
                <a:spcPts val="1200"/>
              </a:spcBef>
              <a:spcAft>
                <a:spcPts val="600"/>
              </a:spcAft>
              <a:buFont typeface="Arial" panose="020B0604020202020204" pitchFamily="34" charset="0"/>
              <a:buNone/>
              <a:tabLst/>
              <a:defRPr sz="1900" b="1" i="0" kern="1200">
                <a:solidFill>
                  <a:schemeClr val="accent4"/>
                </a:solidFill>
                <a:latin typeface="Zalando Sans Black" pitchFamily="2" charset="77"/>
                <a:ea typeface="Zalando Sans Black" pitchFamily="2" charset="77"/>
                <a:cs typeface="Arial" panose="020B0604020202020204" pitchFamily="34" charset="0"/>
              </a:defRPr>
            </a:lvl2pPr>
            <a:lvl3pPr marL="6350" indent="0" algn="l" defTabSz="914400" rtl="0" eaLnBrk="1" latinLnBrk="0" hangingPunct="1">
              <a:lnSpc>
                <a:spcPct val="100000"/>
              </a:lnSpc>
              <a:spcBef>
                <a:spcPts val="0"/>
              </a:spcBef>
              <a:spcAft>
                <a:spcPts val="600"/>
              </a:spcAft>
              <a:buFont typeface="Arial" panose="020B0604020202020204" pitchFamily="34" charset="0"/>
              <a:buNone/>
              <a:tabLst/>
              <a:defRPr sz="1700" b="1" i="0" kern="1200">
                <a:solidFill>
                  <a:schemeClr val="accent4"/>
                </a:solidFill>
                <a:latin typeface="Zalando Sans SemiBold" pitchFamily="2" charset="77"/>
                <a:ea typeface="Zalando Sans SemiBold" pitchFamily="2" charset="77"/>
                <a:cs typeface="Arial" panose="020B0604020202020204" pitchFamily="34" charset="0"/>
              </a:defRPr>
            </a:lvl3pPr>
            <a:lvl4pPr marL="6350" indent="0" algn="l" defTabSz="914400" rtl="0" eaLnBrk="1" latinLnBrk="0" hangingPunct="1">
              <a:lnSpc>
                <a:spcPct val="100000"/>
              </a:lnSpc>
              <a:spcBef>
                <a:spcPts val="0"/>
              </a:spcBef>
              <a:spcAft>
                <a:spcPts val="600"/>
              </a:spcAft>
              <a:buFont typeface="Arial" panose="020B0604020202020204" pitchFamily="34" charset="0"/>
              <a:buNone/>
              <a:tabLst/>
              <a:defRPr sz="1600" kern="1200">
                <a:solidFill>
                  <a:schemeClr val="accent4"/>
                </a:solidFill>
                <a:latin typeface="Zalando Sans Medium" pitchFamily="2" charset="77"/>
                <a:ea typeface="Zalando Sans Medium" pitchFamily="2" charset="77"/>
                <a:cs typeface="Arial" panose="020B0604020202020204" pitchFamily="34" charset="0"/>
              </a:defRPr>
            </a:lvl4pPr>
            <a:lvl5pPr marL="292100" indent="-285750" algn="l" defTabSz="914400" rtl="0" eaLnBrk="1" latinLnBrk="0" hangingPunct="1">
              <a:lnSpc>
                <a:spcPct val="100000"/>
              </a:lnSpc>
              <a:spcBef>
                <a:spcPts val="0"/>
              </a:spcBef>
              <a:spcAft>
                <a:spcPts val="300"/>
              </a:spcAft>
              <a:buFont typeface="Arial" panose="020B0604020202020204" pitchFamily="34" charset="0"/>
              <a:buChar char="•"/>
              <a:tabLst/>
              <a:defRPr sz="1600" kern="1200">
                <a:solidFill>
                  <a:schemeClr val="accent4"/>
                </a:solidFill>
                <a:latin typeface="Zalando Sans Medium" pitchFamily="2" charset="77"/>
                <a:ea typeface="Zalando Sans Medium" pitchFamily="2" charset="77"/>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2000">
                <a:solidFill>
                  <a:schemeClr val="tx1"/>
                </a:solidFill>
                <a:latin typeface="Calibri" panose="020F0502020204030204" pitchFamily="34" charset="0"/>
                <a:ea typeface="Calibri" panose="020F0502020204030204" pitchFamily="34" charset="0"/>
                <a:cs typeface="Calibri" panose="020F0502020204030204" pitchFamily="34" charset="0"/>
              </a:rPr>
              <a:t>2030</a:t>
            </a:r>
          </a:p>
          <a:p>
            <a:endParaRPr lang="en-NZ">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2759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26552-6E26-EA4C-76AA-D1FD636F4301}"/>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9D522476-AEBA-5710-F43B-0C2C426A1A66}"/>
              </a:ext>
            </a:extLst>
          </p:cNvPr>
          <p:cNvSpPr>
            <a:spLocks noGrp="1"/>
          </p:cNvSpPr>
          <p:nvPr>
            <p:ph type="ftr" sz="quarter" idx="11"/>
          </p:nvPr>
        </p:nvSpPr>
        <p:spPr/>
        <p:txBody>
          <a:bodyPr/>
          <a:lstStyle/>
          <a:p>
            <a:r>
              <a:rPr lang="en-NZ">
                <a:solidFill>
                  <a:schemeClr val="tx1"/>
                </a:solidFill>
              </a:rPr>
              <a:t>Planning system overview</a:t>
            </a:r>
          </a:p>
        </p:txBody>
      </p:sp>
      <p:sp>
        <p:nvSpPr>
          <p:cNvPr id="4" name="Slide Number Placeholder 3">
            <a:extLst>
              <a:ext uri="{FF2B5EF4-FFF2-40B4-BE49-F238E27FC236}">
                <a16:creationId xmlns:a16="http://schemas.microsoft.com/office/drawing/2014/main" id="{C7B24A16-AA7F-6F39-FF70-B61640D8CC98}"/>
              </a:ext>
            </a:extLst>
          </p:cNvPr>
          <p:cNvSpPr>
            <a:spLocks noGrp="1"/>
          </p:cNvSpPr>
          <p:nvPr>
            <p:ph type="sldNum" sz="quarter" idx="12"/>
          </p:nvPr>
        </p:nvSpPr>
        <p:spPr/>
        <p:txBody>
          <a:bodyPr/>
          <a:lstStyle/>
          <a:p>
            <a:fld id="{7398C9FC-D1FB-0347-8E54-6FCB763BC892}" type="slidenum">
              <a:rPr lang="en-US" smtClean="0"/>
              <a:pPr/>
              <a:t>13</a:t>
            </a:fld>
            <a:endParaRPr lang="en-US"/>
          </a:p>
        </p:txBody>
      </p:sp>
      <p:sp>
        <p:nvSpPr>
          <p:cNvPr id="5" name="Subtitle 4">
            <a:extLst>
              <a:ext uri="{FF2B5EF4-FFF2-40B4-BE49-F238E27FC236}">
                <a16:creationId xmlns:a16="http://schemas.microsoft.com/office/drawing/2014/main" id="{62DBD4EE-B1C3-726F-C5E0-04AB5A0874C1}"/>
              </a:ext>
            </a:extLst>
          </p:cNvPr>
          <p:cNvSpPr>
            <a:spLocks noGrp="1"/>
          </p:cNvSpPr>
          <p:nvPr>
            <p:ph type="subTitle" idx="1"/>
          </p:nvPr>
        </p:nvSpPr>
        <p:spPr/>
        <p:txBody>
          <a:bodyPr/>
          <a:lstStyle/>
          <a:p>
            <a:r>
              <a:rPr lang="en-NZ" sz="4400"/>
              <a:t>Patai?</a:t>
            </a:r>
          </a:p>
          <a:p>
            <a:r>
              <a:rPr lang="en-NZ" sz="2800" b="0">
                <a:latin typeface="+mj-lt"/>
              </a:rPr>
              <a:t>Questions</a:t>
            </a:r>
          </a:p>
        </p:txBody>
      </p:sp>
    </p:spTree>
    <p:extLst>
      <p:ext uri="{BB962C8B-B14F-4D97-AF65-F5344CB8AC3E}">
        <p14:creationId xmlns:p14="http://schemas.microsoft.com/office/powerpoint/2010/main" val="1461765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692033-4F60-65CB-08F6-0950551E58DC}"/>
              </a:ext>
            </a:extLst>
          </p:cNvPr>
          <p:cNvSpPr>
            <a:spLocks noGrp="1"/>
          </p:cNvSpPr>
          <p:nvPr>
            <p:ph type="ctrTitle"/>
          </p:nvPr>
        </p:nvSpPr>
        <p:spPr/>
        <p:txBody>
          <a:bodyPr/>
          <a:lstStyle/>
          <a:p>
            <a:r>
              <a:rPr lang="en-NZ" err="1"/>
              <a:t>Ngā</a:t>
            </a:r>
            <a:r>
              <a:rPr lang="en-NZ"/>
              <a:t> mihi </a:t>
            </a:r>
            <a:r>
              <a:rPr lang="en-NZ" err="1"/>
              <a:t>nui</a:t>
            </a:r>
            <a:br>
              <a:rPr lang="en-NZ"/>
            </a:br>
            <a:r>
              <a:rPr lang="en-NZ"/>
              <a:t>Thank you</a:t>
            </a:r>
          </a:p>
        </p:txBody>
      </p:sp>
      <p:sp>
        <p:nvSpPr>
          <p:cNvPr id="7" name="Subtitle 6">
            <a:extLst>
              <a:ext uri="{FF2B5EF4-FFF2-40B4-BE49-F238E27FC236}">
                <a16:creationId xmlns:a16="http://schemas.microsoft.com/office/drawing/2014/main" id="{BE623CF5-C99F-BFD9-D404-CB82C551632B}"/>
              </a:ext>
            </a:extLst>
          </p:cNvPr>
          <p:cNvSpPr>
            <a:spLocks noGrp="1"/>
          </p:cNvSpPr>
          <p:nvPr>
            <p:ph type="subTitle" idx="1"/>
          </p:nvPr>
        </p:nvSpPr>
        <p:spPr>
          <a:xfrm>
            <a:off x="360000" y="2784227"/>
            <a:ext cx="5296082" cy="1655762"/>
          </a:xfrm>
        </p:spPr>
        <p:txBody>
          <a:bodyPr vert="horz" wrap="square" lIns="0" tIns="0" rIns="0" bIns="0" rtlCol="0" anchor="t">
            <a:noAutofit/>
          </a:bodyPr>
          <a:lstStyle/>
          <a:p>
            <a:r>
              <a:rPr lang="en-NZ">
                <a:latin typeface="Calibri Light"/>
                <a:ea typeface="Calibri Light"/>
                <a:cs typeface="Calibri Light"/>
              </a:rPr>
              <a:t>Regional relationship teams</a:t>
            </a:r>
            <a:br>
              <a:rPr lang="en-NZ"/>
            </a:br>
            <a:r>
              <a:rPr lang="en-NZ">
                <a:latin typeface="Calibri Light"/>
                <a:ea typeface="Calibri Light"/>
                <a:cs typeface="Calibri Light"/>
              </a:rPr>
              <a:t>planning@mcert.govt.nz</a:t>
            </a:r>
          </a:p>
          <a:p>
            <a:r>
              <a:rPr lang="en-NZ">
                <a:latin typeface="Calibri Light"/>
                <a:ea typeface="Calibri Light"/>
                <a:cs typeface="Calibri Light"/>
              </a:rPr>
              <a:t>For the latest updates, guidance and implementation resources:</a:t>
            </a:r>
            <a:endParaRPr lang="en-NZ" b="1">
              <a:latin typeface="Calibri Light"/>
              <a:ea typeface="Calibri Light"/>
              <a:cs typeface="Calibri Light"/>
            </a:endParaRPr>
          </a:p>
          <a:p>
            <a:endParaRPr lang="en-NZ"/>
          </a:p>
          <a:p>
            <a:endParaRPr lang="en-NZ"/>
          </a:p>
        </p:txBody>
      </p:sp>
      <p:sp>
        <p:nvSpPr>
          <p:cNvPr id="9" name="TextBox 8">
            <a:extLst>
              <a:ext uri="{FF2B5EF4-FFF2-40B4-BE49-F238E27FC236}">
                <a16:creationId xmlns:a16="http://schemas.microsoft.com/office/drawing/2014/main" id="{4091B420-6933-8978-55D5-78129F5B7F9E}"/>
              </a:ext>
            </a:extLst>
          </p:cNvPr>
          <p:cNvSpPr txBox="1"/>
          <p:nvPr/>
        </p:nvSpPr>
        <p:spPr>
          <a:xfrm>
            <a:off x="259237" y="4061822"/>
            <a:ext cx="2187019" cy="400110"/>
          </a:xfrm>
          <a:prstGeom prst="rect">
            <a:avLst/>
          </a:prstGeom>
          <a:noFill/>
        </p:spPr>
        <p:txBody>
          <a:bodyPr wrap="square">
            <a:spAutoFit/>
          </a:bodyPr>
          <a:lstStyle/>
          <a:p>
            <a:r>
              <a:rPr lang="en-NZ" sz="2000" b="1">
                <a:solidFill>
                  <a:schemeClr val="bg1"/>
                </a:solidFill>
                <a:latin typeface="+mn-lt"/>
              </a:rPr>
              <a:t>planning.govt.nz</a:t>
            </a:r>
          </a:p>
        </p:txBody>
      </p:sp>
    </p:spTree>
    <p:extLst>
      <p:ext uri="{BB962C8B-B14F-4D97-AF65-F5344CB8AC3E}">
        <p14:creationId xmlns:p14="http://schemas.microsoft.com/office/powerpoint/2010/main" val="2806400873"/>
      </p:ext>
    </p:extLst>
  </p:cSld>
  <p:clrMapOvr>
    <a:masterClrMapping/>
  </p:clrMapOvr>
</p:sld>
</file>

<file path=ppt/theme/theme1.xml><?xml version="1.0" encoding="utf-8"?>
<a:theme xmlns:a="http://schemas.openxmlformats.org/drawingml/2006/main" name="MCERT">
  <a:themeElements>
    <a:clrScheme name="PST_Theme_2">
      <a:dk1>
        <a:srgbClr val="2A2E5A"/>
      </a:dk1>
      <a:lt1>
        <a:srgbClr val="FFFFFF"/>
      </a:lt1>
      <a:dk2>
        <a:srgbClr val="30418E"/>
      </a:dk2>
      <a:lt2>
        <a:srgbClr val="E5EFF1"/>
      </a:lt2>
      <a:accent1>
        <a:srgbClr val="005B73"/>
      </a:accent1>
      <a:accent2>
        <a:srgbClr val="3FA9C9"/>
      </a:accent2>
      <a:accent3>
        <a:srgbClr val="4F8A5B"/>
      </a:accent3>
      <a:accent4>
        <a:srgbClr val="B55C29"/>
      </a:accent4>
      <a:accent5>
        <a:srgbClr val="C6DD85"/>
      </a:accent5>
      <a:accent6>
        <a:srgbClr val="C8B38A"/>
      </a:accent6>
      <a:hlink>
        <a:srgbClr val="0069C6"/>
      </a:hlink>
      <a:folHlink>
        <a:srgbClr val="0D2C6B"/>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CE 00329 PowerPoint Template v1_for testing" id="{5798A92B-B8A4-4B99-AB86-B489F19BCB61}" vid="{689171A7-2208-4F3C-A0BE-6236F89C6D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ebe92e3-83b2-4842-a6bd-e7cffea926d3" ContentTypeId="0x0101009BE3BF0474B7BA46B509C89F146A5406" PreviousValue="false" LastSyncTimeStamp="2023-04-06T02:22:46.757Z"/>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MfE Document" ma:contentTypeID="0x0101009BE3BF0474B7BA46B509C89F146A5406007407B1C98642614C8ECC5442C877F44A" ma:contentTypeVersion="16" ma:contentTypeDescription="MfE Document - parent document type" ma:contentTypeScope="" ma:versionID="86e2697cb2f8e75ce4d16a88c8271762">
  <xsd:schema xmlns:xsd="http://www.w3.org/2001/XMLSchema" xmlns:xs="http://www.w3.org/2001/XMLSchema" xmlns:p="http://schemas.microsoft.com/office/2006/metadata/properties" xmlns:ns1="http://schemas.microsoft.com/sharepoint/v3" xmlns:ns2="439d6640-64dd-4a77-8110-101251cc78c6" xmlns:ns3="58a6f171-52cb-4404-b47d-af1c8daf8fd1" xmlns:ns4="0a5b0190-e301-4766-933d-448c7c363fce" targetNamespace="http://schemas.microsoft.com/office/2006/metadata/properties" ma:root="true" ma:fieldsID="e1374e93cf49590b25c00ba6acb66703" ns1:_="" ns2:_="" ns3:_="" ns4:_="">
    <xsd:import namespace="http://schemas.microsoft.com/sharepoint/v3"/>
    <xsd:import namespace="439d6640-64dd-4a77-8110-101251cc78c6"/>
    <xsd:import namespace="58a6f171-52cb-4404-b47d-af1c8daf8fd1"/>
    <xsd:import namespace="0a5b0190-e301-4766-933d-448c7c363fce"/>
    <xsd:element name="properties">
      <xsd:complexType>
        <xsd:sequence>
          <xsd:element name="documentManagement">
            <xsd:complexType>
              <xsd:all>
                <xsd:element ref="ns3:_dlc_DocId" minOccurs="0"/>
                <xsd:element ref="ns3:_dlc_DocIdUrl" minOccurs="0"/>
                <xsd:element ref="ns3:_dlc_DocIdPersistId" minOccurs="0"/>
                <xsd:element ref="ns3:TaxCatchAll" minOccurs="0"/>
                <xsd:element ref="ns2:TaxCatchAllLabel" minOccurs="0"/>
                <xsd:element ref="ns2:n7f4fccded934506baac470c1eab08ef" minOccurs="0"/>
                <xsd:element ref="ns2:e7f33ac2bcf34a98a1a12d5ea1227208" minOccurs="0"/>
                <xsd:element ref="ns2:haadd125f0f544c688ad70259b1ca1e0" minOccurs="0"/>
                <xsd:element ref="ns2:ff5959d5451949f1b63b39e969520c2e" minOccurs="0"/>
                <xsd:element ref="ns2:lf7518d201de45faae79fa4d3bf21edf" minOccurs="0"/>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4:SharedWithUsers" minOccurs="0"/>
                <xsd:element ref="ns4:SharedWithDetail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9d6640-64dd-4a77-8110-101251cc78c6" elementFormDefault="qualified">
    <xsd:import namespace="http://schemas.microsoft.com/office/2006/documentManagement/types"/>
    <xsd:import namespace="http://schemas.microsoft.com/office/infopath/2007/PartnerControls"/>
    <xsd:element name="TaxCatchAllLabel" ma:index="12" nillable="true" ma:displayName="Taxonomy Catch All Column1" ma:hidden="true" ma:list="{3bd54ba5-a82b-4285-8061-aa12503c927e}" ma:internalName="TaxCatchAllLabel" ma:readOnly="true" ma:showField="CatchAllDataLabel">
      <xsd:complexType>
        <xsd:complexContent>
          <xsd:extension base="dms:MultiChoiceLookup">
            <xsd:sequence>
              <xsd:element name="Value" type="dms:Lookup" maxOccurs="unbounded" minOccurs="0" nillable="true"/>
            </xsd:sequence>
          </xsd:extension>
        </xsd:complexContent>
      </xsd:complexType>
    </xsd:element>
    <xsd:element name="n7f4fccded934506baac470c1eab08ef" ma:index="13" nillable="true" ma:displayName="Portfolio_0" ma:hidden="true" ma:internalName="n7f4fccded934506baac470c1eab08ef">
      <xsd:simpleType>
        <xsd:restriction base="dms:Note"/>
      </xsd:simpleType>
    </xsd:element>
    <xsd:element name="e7f33ac2bcf34a98a1a12d5ea1227208" ma:index="15" nillable="true" ma:displayName="Document Status_0" ma:hidden="true" ma:internalName="e7f33ac2bcf34a98a1a12d5ea1227208">
      <xsd:simpleType>
        <xsd:restriction base="dms:Note"/>
      </xsd:simpleType>
    </xsd:element>
    <xsd:element name="haadd125f0f544c688ad70259b1ca1e0" ma:index="17" nillable="true" ma:displayName="Information Type_0" ma:hidden="true" ma:internalName="haadd125f0f544c688ad70259b1ca1e0">
      <xsd:simpleType>
        <xsd:restriction base="dms:Note"/>
      </xsd:simpleType>
    </xsd:element>
    <xsd:element name="ff5959d5451949f1b63b39e969520c2e" ma:index="19" nillable="true" ma:displayName="FY_0" ma:hidden="true" ma:internalName="ff5959d5451949f1b63b39e969520c2e">
      <xsd:simpleType>
        <xsd:restriction base="dms:Note"/>
      </xsd:simpleType>
    </xsd:element>
    <xsd:element name="lf7518d201de45faae79fa4d3bf21edf" ma:index="21" nillable="true" ma:displayName="Region_0" ma:hidden="true" ma:internalName="lf7518d201de45faae79fa4d3bf21edf">
      <xsd:simpleType>
        <xsd:restriction base="dms:Note"/>
      </xsd:simpleType>
    </xsd:element>
    <xsd:element name="MediaServiceMetadata" ma:index="23" nillable="true" ma:displayName="MediaServiceMetadata" ma:hidden="true" ma:internalName="MediaServiceMetadata" ma:readOnly="true">
      <xsd:simpleType>
        <xsd:restriction base="dms:Note"/>
      </xsd:simpleType>
    </xsd:element>
    <xsd:element name="MediaServiceFastMetadata" ma:index="24" nillable="true" ma:displayName="MediaServiceFastMetadata" ma:hidden="true" ma:internalName="MediaServiceFastMetadata"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lcf76f155ced4ddcb4097134ff3c332f" ma:index="32" nillable="true" ma:taxonomy="true" ma:internalName="lcf76f155ced4ddcb4097134ff3c332f" ma:taxonomyFieldName="MediaServiceImageTags" ma:displayName="Image Tags" ma:readOnly="false" ma:fieldId="{5cf76f15-5ced-4ddc-b409-7134ff3c332f}" ma:taxonomyMulti="true" ma:sspId="cebe92e3-83b2-4842-a6bd-e7cffea926d3" ma:termSetId="09814cd3-568e-fe90-9814-8d621ff8fb84" ma:anchorId="fba54fb3-c3e1-fe81-a776-ca4b69148c4d" ma:open="true" ma:isKeyword="false">
      <xsd:complexType>
        <xsd:sequence>
          <xsd:element ref="pc:Terms" minOccurs="0" maxOccurs="1"/>
        </xsd:sequence>
      </xsd:complexType>
    </xsd:element>
    <xsd:element name="MediaServiceDateTaken" ma:index="33" nillable="true" ma:displayName="MediaServiceDateTaken" ma:hidden="true" ma:indexed="true" ma:internalName="MediaServiceDateTaken" ma:readOnly="true">
      <xsd:simpleType>
        <xsd:restriction base="dms:Text"/>
      </xsd:simpleType>
    </xsd:element>
    <xsd:element name="MediaServiceOCR" ma:index="34" nillable="true" ma:displayName="Extracted Text" ma:internalName="MediaServiceOCR" ma:readOnly="true">
      <xsd:simpleType>
        <xsd:restriction base="dms:Note">
          <xsd:maxLength value="255"/>
        </xsd:restriction>
      </xsd:simpleType>
    </xsd:element>
    <xsd:element name="MediaServiceGenerationTime" ma:index="35" nillable="true" ma:displayName="MediaServiceGenerationTime" ma:hidden="true" ma:internalName="MediaServiceGenerationTime" ma:readOnly="true">
      <xsd:simpleType>
        <xsd:restriction base="dms:Text"/>
      </xsd:simpleType>
    </xsd:element>
    <xsd:element name="MediaServiceEventHashCode" ma:index="36" nillable="true" ma:displayName="MediaServiceEventHashCode" ma:hidden="true" ma:internalName="MediaServiceEventHashCode" ma:readOnly="true">
      <xsd:simpleType>
        <xsd:restriction base="dms:Text"/>
      </xsd:simpleType>
    </xsd:element>
    <xsd:element name="MediaLengthInSeconds" ma:index="37" nillable="true" ma:displayName="MediaLengthInSeconds" ma:hidden="true" ma:internalName="MediaLengthInSeconds" ma:readOnly="true">
      <xsd:simpleType>
        <xsd:restriction base="dms:Unknown"/>
      </xsd:simpleType>
    </xsd:element>
    <xsd:element name="MediaServiceLocation" ma:index="38" nillable="true" ma:displayName="Location" ma:indexed="true" ma:internalName="MediaServiceLocation" ma:readOnly="true">
      <xsd:simpleType>
        <xsd:restriction base="dms:Text"/>
      </xsd:simpleType>
    </xsd:element>
    <xsd:element name="MediaServiceBillingMetadata" ma:index="3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a6f171-52cb-4404-b47d-af1c8daf8fd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3bd54ba5-a82b-4285-8061-aa12503c927e}" ma:internalName="TaxCatchAll" ma:showField="CatchAllData" ma:web="0a5b0190-e301-4766-933d-448c7c363fc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a5b0190-e301-4766-933d-448c7c363fce"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6"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58a6f171-52cb-4404-b47d-af1c8daf8fd1">ECM-685556006-98603</_dlc_DocId>
    <_ip_UnifiedCompliancePolicyUIAction xmlns="http://schemas.microsoft.com/sharepoint/v3" xsi:nil="true"/>
    <_dlc_DocIdUrl xmlns="58a6f171-52cb-4404-b47d-af1c8daf8fd1">
      <Url>https://ministryforenvironment.sharepoint.com/sites/ECM-Pol-RM/_layouts/15/DocIdRedir.aspx?ID=ECM-685556006-98603</Url>
      <Description>ECM-685556006-98603</Description>
    </_dlc_DocIdUrl>
    <_ip_UnifiedCompliancePolicyProperties xmlns="http://schemas.microsoft.com/sharepoint/v3" xsi:nil="true"/>
    <lcf76f155ced4ddcb4097134ff3c332f xmlns="439d6640-64dd-4a77-8110-101251cc78c6">
      <Terms xmlns="http://schemas.microsoft.com/office/infopath/2007/PartnerControls"/>
    </lcf76f155ced4ddcb4097134ff3c332f>
    <TaxCatchAll xmlns="58a6f171-52cb-4404-b47d-af1c8daf8fd1">
      <Value>1</Value>
    </TaxCatchAll>
    <haadd125f0f544c688ad70259b1ca1e0 xmlns="439d6640-64dd-4a77-8110-101251cc78c6" xsi:nil="true"/>
    <e7f33ac2bcf34a98a1a12d5ea1227208 xmlns="439d6640-64dd-4a77-8110-101251cc78c6" xsi:nil="true"/>
    <lf7518d201de45faae79fa4d3bf21edf xmlns="439d6640-64dd-4a77-8110-101251cc78c6" xsi:nil="true"/>
    <ff5959d5451949f1b63b39e969520c2e xmlns="439d6640-64dd-4a77-8110-101251cc78c6" xsi:nil="true"/>
    <n7f4fccded934506baac470c1eab08ef xmlns="439d6640-64dd-4a77-8110-101251cc78c6" xsi:nil="true"/>
  </documentManagement>
</p:properties>
</file>

<file path=customXml/itemProps1.xml><?xml version="1.0" encoding="utf-8"?>
<ds:datastoreItem xmlns:ds="http://schemas.openxmlformats.org/officeDocument/2006/customXml" ds:itemID="{B219B65E-3C0F-4088-8054-443B64590505}">
  <ds:schemaRefs>
    <ds:schemaRef ds:uri="http://schemas.microsoft.com/sharepoint/v3/contenttype/forms"/>
  </ds:schemaRefs>
</ds:datastoreItem>
</file>

<file path=customXml/itemProps2.xml><?xml version="1.0" encoding="utf-8"?>
<ds:datastoreItem xmlns:ds="http://schemas.openxmlformats.org/officeDocument/2006/customXml" ds:itemID="{ACCFEFDD-BE4E-4BA6-9B40-13027A6F9003}">
  <ds:schemaRefs>
    <ds:schemaRef ds:uri="Microsoft.SharePoint.Taxonomy.ContentTypeSync"/>
  </ds:schemaRefs>
</ds:datastoreItem>
</file>

<file path=customXml/itemProps3.xml><?xml version="1.0" encoding="utf-8"?>
<ds:datastoreItem xmlns:ds="http://schemas.openxmlformats.org/officeDocument/2006/customXml" ds:itemID="{A5FAE958-F4CD-4161-B261-D6655FC398C7}">
  <ds:schemaRefs>
    <ds:schemaRef ds:uri="http://schemas.microsoft.com/sharepoint/events"/>
  </ds:schemaRefs>
</ds:datastoreItem>
</file>

<file path=customXml/itemProps4.xml><?xml version="1.0" encoding="utf-8"?>
<ds:datastoreItem xmlns:ds="http://schemas.openxmlformats.org/officeDocument/2006/customXml" ds:itemID="{D427E3A8-8BF6-417B-941F-B05D8D954317}">
  <ds:schemaRefs>
    <ds:schemaRef ds:uri="0a5b0190-e301-4766-933d-448c7c363fce"/>
    <ds:schemaRef ds:uri="439d6640-64dd-4a77-8110-101251cc78c6"/>
    <ds:schemaRef ds:uri="58a6f171-52cb-4404-b47d-af1c8daf8f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5.xml><?xml version="1.0" encoding="utf-8"?>
<ds:datastoreItem xmlns:ds="http://schemas.openxmlformats.org/officeDocument/2006/customXml" ds:itemID="{C362E047-5A60-4486-AA7D-3EDA9BA50C29}">
  <ds:schemaRefs>
    <ds:schemaRef ds:uri="0a5b0190-e301-4766-933d-448c7c363fce"/>
    <ds:schemaRef ds:uri="439d6640-64dd-4a77-8110-101251cc78c6"/>
    <ds:schemaRef ds:uri="58a6f171-52cb-4404-b47d-af1c8daf8fd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d1bdb5c6-e71b-4a4d-b135-1073d28955bb}" enabled="1" method="Privileged" siteId="{8763688f-b2d2-46f9-bc2c-cebbeeb58ec1}" contentBits="3" removed="0"/>
</clbl:labelList>
</file>

<file path=docProps/app.xml><?xml version="1.0" encoding="utf-8"?>
<Properties xmlns="http://schemas.openxmlformats.org/officeDocument/2006/extended-properties" xmlns:vt="http://schemas.openxmlformats.org/officeDocument/2006/docPropsVTypes">
  <Template>MCE 00329 PowerPoint Template v1_for testing</Template>
  <Application>Microsoft Office PowerPoint</Application>
  <PresentationFormat>Widescreen</PresentationFormat>
  <Slides>14</Slides>
  <Notes>2</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MCERT</vt:lpstr>
      <vt:lpstr>New Zealand’s new planning system</vt:lpstr>
      <vt:lpstr>The new planning system is now in place </vt:lpstr>
      <vt:lpstr>Why the system is changing</vt:lpstr>
      <vt:lpstr>How the new planning system works</vt:lpstr>
      <vt:lpstr>What is different?</vt:lpstr>
      <vt:lpstr>Supporting housing, infrastructure and growth </vt:lpstr>
      <vt:lpstr>Protecting what matters most</vt:lpstr>
      <vt:lpstr>A nationally connected planning system</vt:lpstr>
      <vt:lpstr>Data and digital foundations</vt:lpstr>
      <vt:lpstr>Connections with wider Government work</vt:lpstr>
      <vt:lpstr>Timeline and what happens next</vt:lpstr>
      <vt:lpstr>Implementation roadmap</vt:lpstr>
      <vt:lpstr>PowerPoint Presentation</vt:lpstr>
      <vt:lpstr>Ngā mihi nui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Monique Hamon</dc:creator>
  <cp:revision>1</cp:revision>
  <cp:lastPrinted>1601-01-01T00:00:00Z</cp:lastPrinted>
  <dcterms:created xsi:type="dcterms:W3CDTF">2026-09-10T05:39:06Z</dcterms:created>
  <dcterms:modified xsi:type="dcterms:W3CDTF">2026-09-22T20:50:41Z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0x0101009BE3BF0474B7BA46B509C89F146A5406007407B1C98642614C8ECC5442C877F44A</vt:lpwstr>
  </property>
  <property fmtid="{D5CDD505-2E9C-101B-9397-08002B2CF9AE}" pid="3" name="MediaServiceImageTags">
    <vt:lpwstr/>
  </property>
  <property fmtid="{D5CDD505-2E9C-101B-9397-08002B2CF9AE}" pid="4" name="_dlc_DocIdItemGuid">
    <vt:lpwstr>7a9aaa16-13cf-47d1-b6cf-1a065dac3069</vt:lpwstr>
  </property>
  <property fmtid="{D5CDD505-2E9C-101B-9397-08002B2CF9AE}" pid="5" name="e7f33ac2bcf34a98a1a12d5ea12272080">
    <vt:lpwstr>Working|d06a98b1-1a97-4ea9-8f1a-99c9398f1724</vt:lpwstr>
  </property>
  <property fmtid="{D5CDD505-2E9C-101B-9397-08002B2CF9AE}" pid="6" name="Document Status">
    <vt:lpwstr>1;#Working|d06a98b1-1a97-4ea9-8f1a-99c9398f1724</vt:lpwstr>
  </property>
  <property fmtid="{D5CDD505-2E9C-101B-9397-08002B2CF9AE}" pid="7" name="lf7518d201de45faae79fa4d3bf21edf0">
    <vt:lpwstr/>
  </property>
  <property fmtid="{D5CDD505-2E9C-101B-9397-08002B2CF9AE}" pid="8" name="Region">
    <vt:lpwstr/>
  </property>
  <property fmtid="{D5CDD505-2E9C-101B-9397-08002B2CF9AE}" pid="9" name="Information_x0020_Type">
    <vt:lpwstr/>
  </property>
  <property fmtid="{D5CDD505-2E9C-101B-9397-08002B2CF9AE}" pid="10" name="Document_x0020_Status">
    <vt:lpwstr>1;#Working|d06a98b1-1a97-4ea9-8f1a-99c9398f1724</vt:lpwstr>
  </property>
  <property fmtid="{D5CDD505-2E9C-101B-9397-08002B2CF9AE}" pid="11" name="haadd125f0f544c688ad70259b1ca1e00">
    <vt:lpwstr/>
  </property>
  <property fmtid="{D5CDD505-2E9C-101B-9397-08002B2CF9AE}" pid="12" name="Portfolio">
    <vt:lpwstr/>
  </property>
  <property fmtid="{D5CDD505-2E9C-101B-9397-08002B2CF9AE}" pid="13" name="n7f4fccded934506baac470c1eab08ef0">
    <vt:lpwstr/>
  </property>
  <property fmtid="{D5CDD505-2E9C-101B-9397-08002B2CF9AE}" pid="14" name="ff5959d5451949f1b63b39e969520c2e0">
    <vt:lpwstr/>
  </property>
  <property fmtid="{D5CDD505-2E9C-101B-9397-08002B2CF9AE}" pid="15" name="FY">
    <vt:lpwstr/>
  </property>
  <property fmtid="{D5CDD505-2E9C-101B-9397-08002B2CF9AE}" pid="16" name="Information Type">
    <vt:lpwstr/>
  </property>
  <property fmtid="{D5CDD505-2E9C-101B-9397-08002B2CF9AE}" pid="17" name="MSIP_Label_8cd314b8-d49f-4f88-9385-4c72a13ca99b_Enabled">
    <vt:lpwstr>true</vt:lpwstr>
  </property>
  <property fmtid="{D5CDD505-2E9C-101B-9397-08002B2CF9AE}" pid="18" name="MSIP_Label_8cd314b8-d49f-4f88-9385-4c72a13ca99b_SetDate">
    <vt:lpwstr>2026-09-09T03:31:53Z</vt:lpwstr>
  </property>
  <property fmtid="{D5CDD505-2E9C-101B-9397-08002B2CF9AE}" pid="19" name="MSIP_Label_8cd314b8-d49f-4f88-9385-4c72a13ca99b_Method">
    <vt:lpwstr>Privileged</vt:lpwstr>
  </property>
  <property fmtid="{D5CDD505-2E9C-101B-9397-08002B2CF9AE}" pid="20" name="MSIP_Label_8cd314b8-d49f-4f88-9385-4c72a13ca99b_Name">
    <vt:lpwstr>[IN-CONFIDENCE]</vt:lpwstr>
  </property>
  <property fmtid="{D5CDD505-2E9C-101B-9397-08002B2CF9AE}" pid="21" name="MSIP_Label_8cd314b8-d49f-4f88-9385-4c72a13ca99b_SiteId">
    <vt:lpwstr>761dd003-d4ff-4049-8a72-8549b20fcbb1</vt:lpwstr>
  </property>
  <property fmtid="{D5CDD505-2E9C-101B-9397-08002B2CF9AE}" pid="22" name="MSIP_Label_8cd314b8-d49f-4f88-9385-4c72a13ca99b_ActionId">
    <vt:lpwstr>09215458-85b1-4fce-a19e-9faa3f240e6d</vt:lpwstr>
  </property>
  <property fmtid="{D5CDD505-2E9C-101B-9397-08002B2CF9AE}" pid="23" name="MSIP_Label_8cd314b8-d49f-4f88-9385-4c72a13ca99b_ContentBits">
    <vt:lpwstr>0</vt:lpwstr>
  </property>
  <property fmtid="{D5CDD505-2E9C-101B-9397-08002B2CF9AE}" pid="24" name="MSIP_Label_52dda6cc-d61d-4fd2-bf18-9b3017d931cc_ActionId">
    <vt:lpwstr>3f10793a-9624-4b2a-a7e8-253a7c0896af</vt:lpwstr>
  </property>
  <property fmtid="{D5CDD505-2E9C-101B-9397-08002B2CF9AE}" pid="25" name="MSIP_Label_52dda6cc-d61d-4fd2-bf18-9b3017d931cc_Tag">
    <vt:lpwstr>10, 0, 1, 1</vt:lpwstr>
  </property>
  <property fmtid="{D5CDD505-2E9C-101B-9397-08002B2CF9AE}" pid="26" name="MSIP_Label_52dda6cc-d61d-4fd2-bf18-9b3017d931cc_SiteId">
    <vt:lpwstr>761dd003-d4ff-4049-8a72-8549b20fcbb1</vt:lpwstr>
  </property>
  <property fmtid="{D5CDD505-2E9C-101B-9397-08002B2CF9AE}" pid="27" name="MSIP_Label_52dda6cc-d61d-4fd2-bf18-9b3017d931cc_Method">
    <vt:lpwstr>Privileged</vt:lpwstr>
  </property>
  <property fmtid="{D5CDD505-2E9C-101B-9397-08002B2CF9AE}" pid="28" name="MSIP_Label_52dda6cc-d61d-4fd2-bf18-9b3017d931cc_ContentBits">
    <vt:lpwstr>0</vt:lpwstr>
  </property>
  <property fmtid="{D5CDD505-2E9C-101B-9397-08002B2CF9AE}" pid="29" name="MSIP_Label_52dda6cc-d61d-4fd2-bf18-9b3017d931cc_Enabled">
    <vt:lpwstr>true</vt:lpwstr>
  </property>
  <property fmtid="{D5CDD505-2E9C-101B-9397-08002B2CF9AE}" pid="30" name="MSIP_Label_52dda6cc-d61d-4fd2-bf18-9b3017d931cc_Name">
    <vt:lpwstr>[UNCLASSIFIED]</vt:lpwstr>
  </property>
  <property fmtid="{D5CDD505-2E9C-101B-9397-08002B2CF9AE}" pid="31" name="MSIP_Label_52dda6cc-d61d-4fd2-bf18-9b3017d931cc_SetDate">
    <vt:lpwstr>2026-09-02T03:14:15Z</vt:lpwstr>
  </property>
</Properties>
</file>